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3.xml" ContentType="application/vnd.openxmlformats-officedocument.theme+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theme/theme4.xml" ContentType="application/vnd.openxmlformats-officedocument.theme+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theme/theme5.xml" ContentType="application/vnd.openxmlformats-officedocument.theme+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theme/theme6.xml" ContentType="application/vnd.openxmlformats-officedocument.theme+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theme/theme7.xml" ContentType="application/vnd.openxmlformats-officedocument.theme+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theme/theme8.xml" ContentType="application/vnd.openxmlformats-officedocument.theme+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theme/theme9.xml" ContentType="application/vnd.openxmlformats-officedocument.theme+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theme/theme10.xml" ContentType="application/vnd.openxmlformats-officedocument.theme+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theme/theme11.xml" ContentType="application/vnd.openxmlformats-officedocument.theme+xml"/>
  <Override PartName="/ppt/theme/theme1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9" r:id="rId1"/>
    <p:sldMasterId id="2147483713" r:id="rId2"/>
    <p:sldMasterId id="2147483716" r:id="rId3"/>
    <p:sldMasterId id="2147483753" r:id="rId4"/>
    <p:sldMasterId id="2147483793" r:id="rId5"/>
    <p:sldMasterId id="2147483796" r:id="rId6"/>
    <p:sldMasterId id="2147483822" r:id="rId7"/>
    <p:sldMasterId id="2147483825" r:id="rId8"/>
    <p:sldMasterId id="2147483850" r:id="rId9"/>
    <p:sldMasterId id="2147483853" r:id="rId10"/>
    <p:sldMasterId id="2147483879" r:id="rId11"/>
  </p:sldMasterIdLst>
  <p:notesMasterIdLst>
    <p:notesMasterId r:id="rId21"/>
  </p:notesMasterIdLst>
  <p:sldIdLst>
    <p:sldId id="265" r:id="rId12"/>
    <p:sldId id="257" r:id="rId13"/>
    <p:sldId id="258" r:id="rId14"/>
    <p:sldId id="259" r:id="rId15"/>
    <p:sldId id="260" r:id="rId16"/>
    <p:sldId id="261" r:id="rId17"/>
    <p:sldId id="262" r:id="rId18"/>
    <p:sldId id="263" r:id="rId19"/>
    <p:sldId id="264" r:id="rId20"/>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100" d="100"/>
          <a:sy n="100" d="100"/>
        </p:scale>
        <p:origin x="58" y="-2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2.xml"/><Relationship Id="rId18" Type="http://schemas.openxmlformats.org/officeDocument/2006/relationships/slide" Target="slides/slide7.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Master" Target="slideMasters/slideMaster7.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5.xml"/><Relationship Id="rId20" Type="http://schemas.openxmlformats.org/officeDocument/2006/relationships/slide" Target="slides/slide9.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4.xml"/><Relationship Id="rId23" Type="http://schemas.openxmlformats.org/officeDocument/2006/relationships/viewProps" Target="viewProps.xml"/><Relationship Id="rId10" Type="http://schemas.openxmlformats.org/officeDocument/2006/relationships/slideMaster" Target="slideMasters/slideMaster10.xml"/><Relationship Id="rId19" Type="http://schemas.openxmlformats.org/officeDocument/2006/relationships/slide" Target="slides/slide8.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3.png>
</file>

<file path=ppt/media/image30.jp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40.png>
</file>

<file path=ppt/media/image45.png>
</file>

<file path=ppt/media/image46.png>
</file>

<file path=ppt/media/image47.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C2B1E0-B985-4EBA-9191-FC8BBC8349F7}" type="datetimeFigureOut">
              <a:rPr lang="it-IT" smtClean="0"/>
              <a:t>06/08/2023</a:t>
            </a:fld>
            <a:endParaRPr lang="it-IT"/>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6C8784-3F75-4AD9-ABF5-96677A7D7D1B}" type="slidenum">
              <a:rPr lang="it-IT" smtClean="0"/>
              <a:t>‹#›</a:t>
            </a:fld>
            <a:endParaRPr lang="it-IT"/>
          </a:p>
        </p:txBody>
      </p:sp>
    </p:spTree>
    <p:extLst>
      <p:ext uri="{BB962C8B-B14F-4D97-AF65-F5344CB8AC3E}">
        <p14:creationId xmlns:p14="http://schemas.microsoft.com/office/powerpoint/2010/main" val="32220390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12.png"/></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png"/><Relationship Id="rId1" Type="http://schemas.openxmlformats.org/officeDocument/2006/relationships/slideMaster" Target="../slideMasters/slideMaster1.xml"/><Relationship Id="rId6" Type="http://schemas.openxmlformats.org/officeDocument/2006/relationships/image" Target="../media/image1.png"/><Relationship Id="rId5" Type="http://schemas.openxmlformats.org/officeDocument/2006/relationships/image" Target="../media/image15.png"/><Relationship Id="rId4" Type="http://schemas.openxmlformats.org/officeDocument/2006/relationships/image" Target="../media/image14.png"/></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6.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6.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6.png"/></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8.xml"/><Relationship Id="rId4" Type="http://schemas.openxmlformats.org/officeDocument/2006/relationships/hyperlink" Target="http://bit.ly/2TtBDfr" TargetMode="Externa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10.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10.xml"/></Relationships>
</file>

<file path=ppt/slideLayouts/_rels/slideLayout16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10.xml"/></Relationships>
</file>

<file path=ppt/slideLayouts/_rels/slideLayout16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10.xml"/></Relationships>
</file>

<file path=ppt/slideLayouts/_rels/slideLayout16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10.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6.png"/><Relationship Id="rId5" Type="http://schemas.openxmlformats.org/officeDocument/2006/relationships/image" Target="../media/image1.png"/><Relationship Id="rId4" Type="http://schemas.openxmlformats.org/officeDocument/2006/relationships/image" Target="../media/image18.png"/></Relationships>
</file>

<file path=ppt/slideLayouts/_rels/slideLayout17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10.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10.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10.xml"/></Relationships>
</file>

<file path=ppt/slideLayouts/_rels/slideLayout17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10.xml"/></Relationships>
</file>

<file path=ppt/slideLayouts/_rels/slideLayout17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10.xml"/></Relationships>
</file>

<file path=ppt/slideLayouts/_rels/slideLayout17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10.xml"/></Relationships>
</file>

<file path=ppt/slideLayouts/_rels/slideLayout17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10.xml"/></Relationships>
</file>

<file path=ppt/slideLayouts/_rels/slideLayout17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10.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15.png"/></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10.xml"/></Relationships>
</file>

<file path=ppt/slideLayouts/_rels/slideLayout18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Master" Target="../slideMasters/slideMaster10.xml"/></Relationships>
</file>

<file path=ppt/slideLayouts/_rels/slideLayout18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Master" Target="../slideMasters/slideMaster10.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2.pn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3.png"/><Relationship Id="rId7" Type="http://schemas.openxmlformats.org/officeDocument/2006/relationships/image" Target="../media/image22.pn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21.png"/><Relationship Id="rId5" Type="http://schemas.openxmlformats.org/officeDocument/2006/relationships/image" Target="../media/image14.png"/><Relationship Id="rId4" Type="http://schemas.openxmlformats.org/officeDocument/2006/relationships/image" Target="../media/image20.png"/></Relationships>
</file>

<file path=ppt/slideLayouts/_rels/slideLayout21.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7.png"/><Relationship Id="rId7" Type="http://schemas.openxmlformats.org/officeDocument/2006/relationships/image" Target="../media/image14.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20.png"/><Relationship Id="rId11" Type="http://schemas.openxmlformats.org/officeDocument/2006/relationships/image" Target="../media/image5.png"/><Relationship Id="rId5" Type="http://schemas.openxmlformats.org/officeDocument/2006/relationships/image" Target="../media/image23.png"/><Relationship Id="rId10" Type="http://schemas.openxmlformats.org/officeDocument/2006/relationships/image" Target="../media/image22.png"/><Relationship Id="rId4" Type="http://schemas.openxmlformats.org/officeDocument/2006/relationships/image" Target="../media/image3.png"/><Relationship Id="rId9" Type="http://schemas.openxmlformats.org/officeDocument/2006/relationships/image" Target="../media/image4.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4.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4.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14.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5.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7.png"/><Relationship Id="rId7"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14.png"/><Relationship Id="rId5" Type="http://schemas.openxmlformats.org/officeDocument/2006/relationships/image" Target="../media/image23.png"/><Relationship Id="rId4" Type="http://schemas.openxmlformats.org/officeDocument/2006/relationships/image" Target="../media/image3.png"/><Relationship Id="rId9" Type="http://schemas.openxmlformats.org/officeDocument/2006/relationships/image" Target="../media/image5.png"/></Relationships>
</file>

<file path=ppt/slideLayouts/_rels/slideLayout27.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image" Target="../media/image25.png"/><Relationship Id="rId1" Type="http://schemas.openxmlformats.org/officeDocument/2006/relationships/slideMaster" Target="../slideMasters/slideMaster1.xml"/><Relationship Id="rId6" Type="http://schemas.openxmlformats.org/officeDocument/2006/relationships/image" Target="../media/image27.png"/><Relationship Id="rId5" Type="http://schemas.openxmlformats.org/officeDocument/2006/relationships/image" Target="../media/image3.png"/><Relationship Id="rId4" Type="http://schemas.openxmlformats.org/officeDocument/2006/relationships/image" Target="../media/image26.png"/></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3.xml"/><Relationship Id="rId5" Type="http://schemas.openxmlformats.org/officeDocument/2006/relationships/image" Target="../media/image7.png"/><Relationship Id="rId4" Type="http://schemas.openxmlformats.org/officeDocument/2006/relationships/image" Target="../media/image1.pn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3.xml"/><Relationship Id="rId5" Type="http://schemas.openxmlformats.org/officeDocument/2006/relationships/image" Target="../media/image10.png"/><Relationship Id="rId4" Type="http://schemas.openxmlformats.org/officeDocument/2006/relationships/image" Target="../media/image9.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Master" Target="../slideMasters/slideMaster3.xml"/><Relationship Id="rId4" Type="http://schemas.openxmlformats.org/officeDocument/2006/relationships/image" Target="../media/image1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png"/><Relationship Id="rId1" Type="http://schemas.openxmlformats.org/officeDocument/2006/relationships/slideMaster" Target="../slideMasters/slideMaster3.xml"/><Relationship Id="rId6" Type="http://schemas.openxmlformats.org/officeDocument/2006/relationships/image" Target="../media/image1.png"/><Relationship Id="rId5" Type="http://schemas.openxmlformats.org/officeDocument/2006/relationships/image" Target="../media/image15.png"/><Relationship Id="rId4" Type="http://schemas.openxmlformats.org/officeDocument/2006/relationships/image" Target="../media/image14.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Master" Target="../slideMasters/slideMaster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6.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Master" Target="../slideMasters/slideMaster3.xml"/><Relationship Id="rId6" Type="http://schemas.openxmlformats.org/officeDocument/2006/relationships/image" Target="../media/image16.png"/><Relationship Id="rId5" Type="http://schemas.openxmlformats.org/officeDocument/2006/relationships/image" Target="../media/image1.png"/><Relationship Id="rId4" Type="http://schemas.openxmlformats.org/officeDocument/2006/relationships/image" Target="../media/image18.pn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9.png"/><Relationship Id="rId1" Type="http://schemas.openxmlformats.org/officeDocument/2006/relationships/slideMaster" Target="../slideMasters/slideMaster3.xml"/><Relationship Id="rId4" Type="http://schemas.openxmlformats.org/officeDocument/2006/relationships/image" Target="../media/image15.png"/></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2.png"/><Relationship Id="rId2" Type="http://schemas.openxmlformats.org/officeDocument/2006/relationships/image" Target="../media/image8.png"/><Relationship Id="rId1" Type="http://schemas.openxmlformats.org/officeDocument/2006/relationships/slideMaster" Target="../slideMasters/slideMaster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6.png"/></Relationships>
</file>

<file path=ppt/slideLayouts/_rels/slideLayout5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3.png"/><Relationship Id="rId7" Type="http://schemas.openxmlformats.org/officeDocument/2006/relationships/image" Target="../media/image22.png"/><Relationship Id="rId2" Type="http://schemas.openxmlformats.org/officeDocument/2006/relationships/image" Target="../media/image7.png"/><Relationship Id="rId1" Type="http://schemas.openxmlformats.org/officeDocument/2006/relationships/slideMaster" Target="../slideMasters/slideMaster3.xml"/><Relationship Id="rId6" Type="http://schemas.openxmlformats.org/officeDocument/2006/relationships/image" Target="../media/image21.png"/><Relationship Id="rId5" Type="http://schemas.openxmlformats.org/officeDocument/2006/relationships/image" Target="../media/image14.png"/><Relationship Id="rId4" Type="http://schemas.openxmlformats.org/officeDocument/2006/relationships/image" Target="../media/image20.png"/></Relationships>
</file>

<file path=ppt/slideLayouts/_rels/slideLayout5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7.png"/><Relationship Id="rId7" Type="http://schemas.openxmlformats.org/officeDocument/2006/relationships/image" Target="../media/image14.png"/><Relationship Id="rId2" Type="http://schemas.openxmlformats.org/officeDocument/2006/relationships/image" Target="../media/image6.png"/><Relationship Id="rId1" Type="http://schemas.openxmlformats.org/officeDocument/2006/relationships/slideMaster" Target="../slideMasters/slideMaster3.xml"/><Relationship Id="rId6" Type="http://schemas.openxmlformats.org/officeDocument/2006/relationships/image" Target="../media/image20.png"/><Relationship Id="rId11" Type="http://schemas.openxmlformats.org/officeDocument/2006/relationships/image" Target="../media/image5.png"/><Relationship Id="rId5" Type="http://schemas.openxmlformats.org/officeDocument/2006/relationships/image" Target="../media/image23.png"/><Relationship Id="rId10" Type="http://schemas.openxmlformats.org/officeDocument/2006/relationships/image" Target="../media/image22.png"/><Relationship Id="rId4" Type="http://schemas.openxmlformats.org/officeDocument/2006/relationships/image" Target="../media/image3.png"/><Relationship Id="rId9" Type="http://schemas.openxmlformats.org/officeDocument/2006/relationships/image" Target="../media/image4.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4.pn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4.png"/><Relationship Id="rId1" Type="http://schemas.openxmlformats.org/officeDocument/2006/relationships/slideMaster" Target="../slideMasters/slideMaster3.xml"/><Relationship Id="rId5" Type="http://schemas.openxmlformats.org/officeDocument/2006/relationships/image" Target="../media/image2.png"/><Relationship Id="rId4" Type="http://schemas.openxmlformats.org/officeDocument/2006/relationships/image" Target="../media/image14.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1.png"/></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5.png"/><Relationship Id="rId1" Type="http://schemas.openxmlformats.org/officeDocument/2006/relationships/slideMaster" Target="../slideMasters/slideMaster3.xml"/><Relationship Id="rId5" Type="http://schemas.openxmlformats.org/officeDocument/2006/relationships/image" Target="../media/image6.png"/><Relationship Id="rId4" Type="http://schemas.openxmlformats.org/officeDocument/2006/relationships/image" Target="../media/image1.png"/></Relationships>
</file>

<file path=ppt/slideLayouts/_rels/slideLayout61.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7.png"/><Relationship Id="rId7"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Master" Target="../slideMasters/slideMaster3.xml"/><Relationship Id="rId6" Type="http://schemas.openxmlformats.org/officeDocument/2006/relationships/image" Target="../media/image14.png"/><Relationship Id="rId5" Type="http://schemas.openxmlformats.org/officeDocument/2006/relationships/image" Target="../media/image23.png"/><Relationship Id="rId4" Type="http://schemas.openxmlformats.org/officeDocument/2006/relationships/image" Target="../media/image3.png"/><Relationship Id="rId9" Type="http://schemas.openxmlformats.org/officeDocument/2006/relationships/image" Target="../media/image5.png"/></Relationships>
</file>

<file path=ppt/slideLayouts/_rels/slideLayout62.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image" Target="../media/image25.png"/><Relationship Id="rId1" Type="http://schemas.openxmlformats.org/officeDocument/2006/relationships/slideMaster" Target="../slideMasters/slideMaster3.xml"/><Relationship Id="rId6" Type="http://schemas.openxmlformats.org/officeDocument/2006/relationships/image" Target="../media/image27.png"/><Relationship Id="rId5" Type="http://schemas.openxmlformats.org/officeDocument/2006/relationships/image" Target="../media/image3.png"/><Relationship Id="rId4" Type="http://schemas.openxmlformats.org/officeDocument/2006/relationships/image" Target="../media/image26.png"/></Relationships>
</file>

<file path=ppt/slideLayouts/_rels/slideLayout6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3.xml"/><Relationship Id="rId4" Type="http://schemas.openxmlformats.org/officeDocument/2006/relationships/hyperlink" Target="http://bit.ly/2TtBDfr" TargetMode="Externa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9.png"/></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29.jpg"/><Relationship Id="rId1" Type="http://schemas.openxmlformats.org/officeDocument/2006/relationships/slideMaster" Target="../slideMasters/slideMaster4.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grpSp>
        <p:nvGrpSpPr>
          <p:cNvPr id="9" name="Google Shape;9;p2"/>
          <p:cNvGrpSpPr/>
          <p:nvPr/>
        </p:nvGrpSpPr>
        <p:grpSpPr>
          <a:xfrm rot="5400000">
            <a:off x="2323544" y="-2945039"/>
            <a:ext cx="7329403" cy="12813509"/>
            <a:chOff x="3750750" y="2350500"/>
            <a:chExt cx="638650" cy="649825"/>
          </a:xfrm>
        </p:grpSpPr>
        <p:sp>
          <p:nvSpPr>
            <p:cNvPr id="10" name="Google Shape;10;p2"/>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 name="Google Shape;11;p2"/>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 name="Google Shape;12;p2"/>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 name="Google Shape;13;p2"/>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 name="Google Shape;14;p2"/>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 name="Google Shape;15;p2"/>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6" name="Google Shape;16;p2"/>
          <p:cNvSpPr/>
          <p:nvPr/>
        </p:nvSpPr>
        <p:spPr>
          <a:xfrm>
            <a:off x="2557000" y="686000"/>
            <a:ext cx="7078000" cy="5486000"/>
          </a:xfrm>
          <a:prstGeom prst="ellipse">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7" name="Google Shape;17;p2"/>
          <p:cNvSpPr/>
          <p:nvPr/>
        </p:nvSpPr>
        <p:spPr>
          <a:xfrm>
            <a:off x="2954397" y="994000"/>
            <a:ext cx="6283200" cy="4870000"/>
          </a:xfrm>
          <a:prstGeom prst="ellipse">
            <a:avLst/>
          </a:prstGeom>
          <a:solidFill>
            <a:srgbClr val="FFFFFF">
              <a:alpha val="1674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8" name="Google Shape;18;p2"/>
          <p:cNvSpPr txBox="1">
            <a:spLocks noGrp="1"/>
          </p:cNvSpPr>
          <p:nvPr>
            <p:ph type="ctrTitle"/>
          </p:nvPr>
        </p:nvSpPr>
        <p:spPr>
          <a:xfrm>
            <a:off x="2557000" y="1745133"/>
            <a:ext cx="7078000" cy="2663200"/>
          </a:xfrm>
          <a:prstGeom prst="rect">
            <a:avLst/>
          </a:prstGeom>
          <a:effectLst>
            <a:outerShdw dist="76200" dir="8940000" algn="bl" rotWithShape="0">
              <a:schemeClr val="accent6">
                <a:alpha val="85000"/>
              </a:schemeClr>
            </a:outerShdw>
          </a:effectLst>
        </p:spPr>
        <p:txBody>
          <a:bodyPr spcFirstLastPara="1" wrap="square" lIns="91425" tIns="91425" rIns="91425" bIns="91425" anchor="ctr" anchorCtr="0">
            <a:noAutofit/>
          </a:bodyPr>
          <a:lstStyle>
            <a:lvl1pPr lvl="0">
              <a:lnSpc>
                <a:spcPct val="90000"/>
              </a:lnSpc>
              <a:spcBef>
                <a:spcPts val="0"/>
              </a:spcBef>
              <a:spcAft>
                <a:spcPts val="0"/>
              </a:spcAft>
              <a:buSzPts val="5200"/>
              <a:buNone/>
              <a:defRPr sz="8000"/>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r>
              <a:rPr lang="en-GB"/>
              <a:t>Click to edit Master title style</a:t>
            </a:r>
            <a:endParaRPr/>
          </a:p>
        </p:txBody>
      </p:sp>
      <p:sp>
        <p:nvSpPr>
          <p:cNvPr id="19" name="Google Shape;19;p2"/>
          <p:cNvSpPr txBox="1">
            <a:spLocks noGrp="1"/>
          </p:cNvSpPr>
          <p:nvPr>
            <p:ph type="subTitle" idx="1"/>
          </p:nvPr>
        </p:nvSpPr>
        <p:spPr>
          <a:xfrm>
            <a:off x="3614184" y="4156972"/>
            <a:ext cx="4963600" cy="6152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2267">
                <a:latin typeface="Assistant"/>
                <a:ea typeface="Assistant"/>
                <a:cs typeface="Assistant"/>
                <a:sym typeface="Assistant"/>
              </a:defRPr>
            </a:lvl1pPr>
            <a:lvl2pPr lvl="1" algn="ctr">
              <a:lnSpc>
                <a:spcPct val="100000"/>
              </a:lnSpc>
              <a:spcBef>
                <a:spcPts val="0"/>
              </a:spcBef>
              <a:spcAft>
                <a:spcPts val="0"/>
              </a:spcAft>
              <a:buSzPts val="1800"/>
              <a:buNone/>
              <a:defRPr sz="2400"/>
            </a:lvl2pPr>
            <a:lvl3pPr lvl="2" algn="ctr">
              <a:lnSpc>
                <a:spcPct val="100000"/>
              </a:lnSpc>
              <a:spcBef>
                <a:spcPts val="0"/>
              </a:spcBef>
              <a:spcAft>
                <a:spcPts val="0"/>
              </a:spcAft>
              <a:buSzPts val="1800"/>
              <a:buNone/>
              <a:defRPr sz="2400"/>
            </a:lvl3pPr>
            <a:lvl4pPr lvl="3" algn="ctr">
              <a:lnSpc>
                <a:spcPct val="100000"/>
              </a:lnSpc>
              <a:spcBef>
                <a:spcPts val="0"/>
              </a:spcBef>
              <a:spcAft>
                <a:spcPts val="0"/>
              </a:spcAft>
              <a:buSzPts val="1800"/>
              <a:buNone/>
              <a:defRPr sz="2400"/>
            </a:lvl4pPr>
            <a:lvl5pPr lvl="4" algn="ctr">
              <a:lnSpc>
                <a:spcPct val="100000"/>
              </a:lnSpc>
              <a:spcBef>
                <a:spcPts val="0"/>
              </a:spcBef>
              <a:spcAft>
                <a:spcPts val="0"/>
              </a:spcAft>
              <a:buSzPts val="1800"/>
              <a:buNone/>
              <a:defRPr sz="2400"/>
            </a:lvl5pPr>
            <a:lvl6pPr lvl="5" algn="ctr">
              <a:lnSpc>
                <a:spcPct val="100000"/>
              </a:lnSpc>
              <a:spcBef>
                <a:spcPts val="0"/>
              </a:spcBef>
              <a:spcAft>
                <a:spcPts val="0"/>
              </a:spcAft>
              <a:buSzPts val="1800"/>
              <a:buNone/>
              <a:defRPr sz="2400"/>
            </a:lvl6pPr>
            <a:lvl7pPr lvl="6" algn="ctr">
              <a:lnSpc>
                <a:spcPct val="100000"/>
              </a:lnSpc>
              <a:spcBef>
                <a:spcPts val="0"/>
              </a:spcBef>
              <a:spcAft>
                <a:spcPts val="0"/>
              </a:spcAft>
              <a:buSzPts val="1800"/>
              <a:buNone/>
              <a:defRPr sz="2400"/>
            </a:lvl7pPr>
            <a:lvl8pPr lvl="7" algn="ctr">
              <a:lnSpc>
                <a:spcPct val="100000"/>
              </a:lnSpc>
              <a:spcBef>
                <a:spcPts val="0"/>
              </a:spcBef>
              <a:spcAft>
                <a:spcPts val="0"/>
              </a:spcAft>
              <a:buSzPts val="1800"/>
              <a:buNone/>
              <a:defRPr sz="2400"/>
            </a:lvl8pPr>
            <a:lvl9pPr lvl="8" algn="ctr">
              <a:lnSpc>
                <a:spcPct val="100000"/>
              </a:lnSpc>
              <a:spcBef>
                <a:spcPts val="0"/>
              </a:spcBef>
              <a:spcAft>
                <a:spcPts val="0"/>
              </a:spcAft>
              <a:buSzPts val="1800"/>
              <a:buNone/>
              <a:defRPr sz="2400"/>
            </a:lvl9pPr>
          </a:lstStyle>
          <a:p>
            <a:r>
              <a:rPr lang="en-GB"/>
              <a:t>Click to edit Master subtitle style</a:t>
            </a:r>
            <a:endParaRPr/>
          </a:p>
        </p:txBody>
      </p:sp>
    </p:spTree>
    <p:extLst>
      <p:ext uri="{BB962C8B-B14F-4D97-AF65-F5344CB8AC3E}">
        <p14:creationId xmlns:p14="http://schemas.microsoft.com/office/powerpoint/2010/main" val="14977646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115"/>
        <p:cNvGrpSpPr/>
        <p:nvPr/>
      </p:nvGrpSpPr>
      <p:grpSpPr>
        <a:xfrm>
          <a:off x="0" y="0"/>
          <a:ext cx="0" cy="0"/>
          <a:chOff x="0" y="0"/>
          <a:chExt cx="0" cy="0"/>
        </a:xfrm>
      </p:grpSpPr>
      <p:grpSp>
        <p:nvGrpSpPr>
          <p:cNvPr id="116" name="Google Shape;116;p11"/>
          <p:cNvGrpSpPr/>
          <p:nvPr/>
        </p:nvGrpSpPr>
        <p:grpSpPr>
          <a:xfrm rot="5400000">
            <a:off x="2323544" y="-2945039"/>
            <a:ext cx="7329403" cy="12813509"/>
            <a:chOff x="3750750" y="2350500"/>
            <a:chExt cx="638650" cy="649825"/>
          </a:xfrm>
        </p:grpSpPr>
        <p:sp>
          <p:nvSpPr>
            <p:cNvPr id="117" name="Google Shape;117;p11"/>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 name="Google Shape;118;p11"/>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 name="Google Shape;119;p11"/>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 name="Google Shape;120;p11"/>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 name="Google Shape;121;p11"/>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 name="Google Shape;122;p11"/>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23" name="Google Shape;123;p11"/>
          <p:cNvSpPr/>
          <p:nvPr/>
        </p:nvSpPr>
        <p:spPr>
          <a:xfrm>
            <a:off x="2557000" y="686000"/>
            <a:ext cx="7078000" cy="5486000"/>
          </a:xfrm>
          <a:prstGeom prst="ellipse">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4" name="Google Shape;124;p11"/>
          <p:cNvSpPr/>
          <p:nvPr/>
        </p:nvSpPr>
        <p:spPr>
          <a:xfrm>
            <a:off x="2954397" y="994000"/>
            <a:ext cx="6283200" cy="4870000"/>
          </a:xfrm>
          <a:prstGeom prst="ellipse">
            <a:avLst/>
          </a:prstGeom>
          <a:solidFill>
            <a:srgbClr val="FFFFFF">
              <a:alpha val="1674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5" name="Google Shape;125;p11"/>
          <p:cNvSpPr txBox="1">
            <a:spLocks noGrp="1"/>
          </p:cNvSpPr>
          <p:nvPr>
            <p:ph type="title" hasCustomPrompt="1"/>
          </p:nvPr>
        </p:nvSpPr>
        <p:spPr>
          <a:xfrm>
            <a:off x="2140400" y="2175233"/>
            <a:ext cx="7911200" cy="1917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1"/>
              </a:buClr>
              <a:buSzPts val="9600"/>
              <a:buNone/>
              <a:defRPr sz="11466">
                <a:solidFill>
                  <a:schemeClr val="dk1"/>
                </a:solidFill>
              </a:defRPr>
            </a:lvl1pPr>
            <a:lvl2pPr lvl="1" algn="ctr">
              <a:spcBef>
                <a:spcPts val="0"/>
              </a:spcBef>
              <a:spcAft>
                <a:spcPts val="0"/>
              </a:spcAft>
              <a:buSzPts val="9600"/>
              <a:buNone/>
              <a:defRPr sz="12800"/>
            </a:lvl2pPr>
            <a:lvl3pPr lvl="2" algn="ctr">
              <a:spcBef>
                <a:spcPts val="0"/>
              </a:spcBef>
              <a:spcAft>
                <a:spcPts val="0"/>
              </a:spcAft>
              <a:buSzPts val="9600"/>
              <a:buNone/>
              <a:defRPr sz="12800"/>
            </a:lvl3pPr>
            <a:lvl4pPr lvl="3" algn="ctr">
              <a:spcBef>
                <a:spcPts val="0"/>
              </a:spcBef>
              <a:spcAft>
                <a:spcPts val="0"/>
              </a:spcAft>
              <a:buSzPts val="9600"/>
              <a:buNone/>
              <a:defRPr sz="12800"/>
            </a:lvl4pPr>
            <a:lvl5pPr lvl="4" algn="ctr">
              <a:spcBef>
                <a:spcPts val="0"/>
              </a:spcBef>
              <a:spcAft>
                <a:spcPts val="0"/>
              </a:spcAft>
              <a:buSzPts val="9600"/>
              <a:buNone/>
              <a:defRPr sz="12800"/>
            </a:lvl5pPr>
            <a:lvl6pPr lvl="5" algn="ctr">
              <a:spcBef>
                <a:spcPts val="0"/>
              </a:spcBef>
              <a:spcAft>
                <a:spcPts val="0"/>
              </a:spcAft>
              <a:buSzPts val="9600"/>
              <a:buNone/>
              <a:defRPr sz="12800"/>
            </a:lvl6pPr>
            <a:lvl7pPr lvl="6" algn="ctr">
              <a:spcBef>
                <a:spcPts val="0"/>
              </a:spcBef>
              <a:spcAft>
                <a:spcPts val="0"/>
              </a:spcAft>
              <a:buSzPts val="9600"/>
              <a:buNone/>
              <a:defRPr sz="12800"/>
            </a:lvl7pPr>
            <a:lvl8pPr lvl="7" algn="ctr">
              <a:spcBef>
                <a:spcPts val="0"/>
              </a:spcBef>
              <a:spcAft>
                <a:spcPts val="0"/>
              </a:spcAft>
              <a:buSzPts val="9600"/>
              <a:buNone/>
              <a:defRPr sz="12800"/>
            </a:lvl8pPr>
            <a:lvl9pPr lvl="8" algn="ctr">
              <a:spcBef>
                <a:spcPts val="0"/>
              </a:spcBef>
              <a:spcAft>
                <a:spcPts val="0"/>
              </a:spcAft>
              <a:buSzPts val="9600"/>
              <a:buNone/>
              <a:defRPr sz="12800"/>
            </a:lvl9pPr>
          </a:lstStyle>
          <a:p>
            <a:r>
              <a:t>xx%</a:t>
            </a:r>
          </a:p>
        </p:txBody>
      </p:sp>
      <p:sp>
        <p:nvSpPr>
          <p:cNvPr id="126" name="Google Shape;126;p11"/>
          <p:cNvSpPr txBox="1">
            <a:spLocks noGrp="1"/>
          </p:cNvSpPr>
          <p:nvPr>
            <p:ph type="subTitle" idx="1"/>
          </p:nvPr>
        </p:nvSpPr>
        <p:spPr>
          <a:xfrm>
            <a:off x="2140400" y="4165933"/>
            <a:ext cx="7911200" cy="53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GB"/>
              <a:t>Click to edit Master subtitle style</a:t>
            </a:r>
            <a:endParaRPr/>
          </a:p>
        </p:txBody>
      </p:sp>
      <p:pic>
        <p:nvPicPr>
          <p:cNvPr id="127" name="Google Shape;127;p11"/>
          <p:cNvPicPr preferRelativeResize="0"/>
          <p:nvPr/>
        </p:nvPicPr>
        <p:blipFill>
          <a:blip r:embed="rId2">
            <a:alphaModFix/>
          </a:blip>
          <a:stretch>
            <a:fillRect/>
          </a:stretch>
        </p:blipFill>
        <p:spPr>
          <a:xfrm rot="-4497106">
            <a:off x="-548790" y="49991"/>
            <a:ext cx="1545475" cy="1840772"/>
          </a:xfrm>
          <a:prstGeom prst="rect">
            <a:avLst/>
          </a:prstGeom>
          <a:noFill/>
          <a:ln>
            <a:noFill/>
          </a:ln>
        </p:spPr>
      </p:pic>
      <p:pic>
        <p:nvPicPr>
          <p:cNvPr id="128" name="Google Shape;128;p11"/>
          <p:cNvPicPr preferRelativeResize="0"/>
          <p:nvPr/>
        </p:nvPicPr>
        <p:blipFill rotWithShape="1">
          <a:blip r:embed="rId3">
            <a:alphaModFix/>
          </a:blip>
          <a:srcRect b="51052"/>
          <a:stretch/>
        </p:blipFill>
        <p:spPr>
          <a:xfrm>
            <a:off x="-364400" y="6071840"/>
            <a:ext cx="7605968" cy="849067"/>
          </a:xfrm>
          <a:prstGeom prst="rect">
            <a:avLst/>
          </a:prstGeom>
          <a:noFill/>
          <a:ln>
            <a:noFill/>
          </a:ln>
        </p:spPr>
      </p:pic>
      <p:pic>
        <p:nvPicPr>
          <p:cNvPr id="129" name="Google Shape;129;p11"/>
          <p:cNvPicPr preferRelativeResize="0"/>
          <p:nvPr/>
        </p:nvPicPr>
        <p:blipFill rotWithShape="1">
          <a:blip r:embed="rId3">
            <a:alphaModFix/>
          </a:blip>
          <a:srcRect r="19445" b="51052"/>
          <a:stretch/>
        </p:blipFill>
        <p:spPr>
          <a:xfrm>
            <a:off x="6166767" y="6071833"/>
            <a:ext cx="6126835" cy="849067"/>
          </a:xfrm>
          <a:prstGeom prst="rect">
            <a:avLst/>
          </a:prstGeom>
          <a:noFill/>
          <a:ln>
            <a:noFill/>
          </a:ln>
        </p:spPr>
      </p:pic>
      <p:pic>
        <p:nvPicPr>
          <p:cNvPr id="130" name="Google Shape;130;p11"/>
          <p:cNvPicPr preferRelativeResize="0"/>
          <p:nvPr/>
        </p:nvPicPr>
        <p:blipFill>
          <a:blip r:embed="rId4">
            <a:alphaModFix/>
          </a:blip>
          <a:stretch>
            <a:fillRect/>
          </a:stretch>
        </p:blipFill>
        <p:spPr>
          <a:xfrm rot="-1709331">
            <a:off x="5944233" y="6079309"/>
            <a:ext cx="1320841" cy="1239249"/>
          </a:xfrm>
          <a:prstGeom prst="rect">
            <a:avLst/>
          </a:prstGeom>
          <a:noFill/>
          <a:ln>
            <a:noFill/>
          </a:ln>
        </p:spPr>
      </p:pic>
    </p:spTree>
    <p:extLst>
      <p:ext uri="{BB962C8B-B14F-4D97-AF65-F5344CB8AC3E}">
        <p14:creationId xmlns:p14="http://schemas.microsoft.com/office/powerpoint/2010/main" val="1349736804"/>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254"/>
        <p:cNvGrpSpPr/>
        <p:nvPr/>
      </p:nvGrpSpPr>
      <p:grpSpPr>
        <a:xfrm>
          <a:off x="0" y="0"/>
          <a:ext cx="0" cy="0"/>
          <a:chOff x="0" y="0"/>
          <a:chExt cx="0" cy="0"/>
        </a:xfrm>
      </p:grpSpPr>
      <p:pic>
        <p:nvPicPr>
          <p:cNvPr id="255" name="Google Shape;255;p33"/>
          <p:cNvPicPr preferRelativeResize="0"/>
          <p:nvPr/>
        </p:nvPicPr>
        <p:blipFill>
          <a:blip r:embed="rId2">
            <a:alphaModFix/>
          </a:blip>
          <a:stretch>
            <a:fillRect/>
          </a:stretch>
        </p:blipFill>
        <p:spPr>
          <a:xfrm>
            <a:off x="33" y="0"/>
            <a:ext cx="12192000" cy="6858000"/>
          </a:xfrm>
          <a:prstGeom prst="rect">
            <a:avLst/>
          </a:prstGeom>
          <a:noFill/>
          <a:ln>
            <a:noFill/>
          </a:ln>
        </p:spPr>
      </p:pic>
    </p:spTree>
    <p:extLst>
      <p:ext uri="{BB962C8B-B14F-4D97-AF65-F5344CB8AC3E}">
        <p14:creationId xmlns:p14="http://schemas.microsoft.com/office/powerpoint/2010/main" val="219163416"/>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256"/>
        <p:cNvGrpSpPr/>
        <p:nvPr/>
      </p:nvGrpSpPr>
      <p:grpSpPr>
        <a:xfrm>
          <a:off x="0" y="0"/>
          <a:ext cx="0" cy="0"/>
          <a:chOff x="0" y="0"/>
          <a:chExt cx="0" cy="0"/>
        </a:xfrm>
      </p:grpSpPr>
      <p:pic>
        <p:nvPicPr>
          <p:cNvPr id="257" name="Google Shape;257;p34"/>
          <p:cNvPicPr preferRelativeResize="0"/>
          <p:nvPr/>
        </p:nvPicPr>
        <p:blipFill>
          <a:blip r:embed="rId2">
            <a:alphaModFix/>
          </a:blip>
          <a:stretch>
            <a:fillRect/>
          </a:stretch>
        </p:blipFill>
        <p:spPr>
          <a:xfrm>
            <a:off x="0" y="0"/>
            <a:ext cx="12192000" cy="6858000"/>
          </a:xfrm>
          <a:prstGeom prst="rect">
            <a:avLst/>
          </a:prstGeom>
          <a:noFill/>
          <a:ln>
            <a:noFill/>
          </a:ln>
        </p:spPr>
      </p:pic>
    </p:spTree>
    <p:extLst>
      <p:ext uri="{BB962C8B-B14F-4D97-AF65-F5344CB8AC3E}">
        <p14:creationId xmlns:p14="http://schemas.microsoft.com/office/powerpoint/2010/main" val="3634583992"/>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Background 2">
  <p:cSld name="Background 2">
    <p:spTree>
      <p:nvGrpSpPr>
        <p:cNvPr id="1" name="Shape 258"/>
        <p:cNvGrpSpPr/>
        <p:nvPr/>
      </p:nvGrpSpPr>
      <p:grpSpPr>
        <a:xfrm>
          <a:off x="0" y="0"/>
          <a:ext cx="0" cy="0"/>
          <a:chOff x="0" y="0"/>
          <a:chExt cx="0" cy="0"/>
        </a:xfrm>
      </p:grpSpPr>
      <p:pic>
        <p:nvPicPr>
          <p:cNvPr id="259" name="Google Shape;259;p35"/>
          <p:cNvPicPr preferRelativeResize="0"/>
          <p:nvPr/>
        </p:nvPicPr>
        <p:blipFill>
          <a:blip r:embed="rId2">
            <a:alphaModFix/>
          </a:blip>
          <a:stretch>
            <a:fillRect/>
          </a:stretch>
        </p:blipFill>
        <p:spPr>
          <a:xfrm rot="10800000" flipH="1">
            <a:off x="33" y="0"/>
            <a:ext cx="12192000" cy="6858000"/>
          </a:xfrm>
          <a:prstGeom prst="rect">
            <a:avLst/>
          </a:prstGeom>
          <a:noFill/>
          <a:ln>
            <a:noFill/>
          </a:ln>
        </p:spPr>
      </p:pic>
    </p:spTree>
    <p:extLst>
      <p:ext uri="{BB962C8B-B14F-4D97-AF65-F5344CB8AC3E}">
        <p14:creationId xmlns:p14="http://schemas.microsoft.com/office/powerpoint/2010/main" val="399977920"/>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Background 3">
  <p:cSld name="Background 3">
    <p:spTree>
      <p:nvGrpSpPr>
        <p:cNvPr id="1" name="Shape 260"/>
        <p:cNvGrpSpPr/>
        <p:nvPr/>
      </p:nvGrpSpPr>
      <p:grpSpPr>
        <a:xfrm>
          <a:off x="0" y="0"/>
          <a:ext cx="0" cy="0"/>
          <a:chOff x="0" y="0"/>
          <a:chExt cx="0" cy="0"/>
        </a:xfrm>
      </p:grpSpPr>
      <p:pic>
        <p:nvPicPr>
          <p:cNvPr id="261" name="Google Shape;261;p36"/>
          <p:cNvPicPr preferRelativeResize="0"/>
          <p:nvPr/>
        </p:nvPicPr>
        <p:blipFill>
          <a:blip r:embed="rId2">
            <a:alphaModFix/>
          </a:blip>
          <a:stretch>
            <a:fillRect/>
          </a:stretch>
        </p:blipFill>
        <p:spPr>
          <a:xfrm flipH="1">
            <a:off x="1" y="1"/>
            <a:ext cx="12191996" cy="6858001"/>
          </a:xfrm>
          <a:prstGeom prst="rect">
            <a:avLst/>
          </a:prstGeom>
          <a:noFill/>
          <a:ln>
            <a:noFill/>
          </a:ln>
        </p:spPr>
      </p:pic>
    </p:spTree>
    <p:extLst>
      <p:ext uri="{BB962C8B-B14F-4D97-AF65-F5344CB8AC3E}">
        <p14:creationId xmlns:p14="http://schemas.microsoft.com/office/powerpoint/2010/main" val="3097420283"/>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Background 4">
  <p:cSld name="Background 4">
    <p:spTree>
      <p:nvGrpSpPr>
        <p:cNvPr id="1" name="Shape 262"/>
        <p:cNvGrpSpPr/>
        <p:nvPr/>
      </p:nvGrpSpPr>
      <p:grpSpPr>
        <a:xfrm>
          <a:off x="0" y="0"/>
          <a:ext cx="0" cy="0"/>
          <a:chOff x="0" y="0"/>
          <a:chExt cx="0" cy="0"/>
        </a:xfrm>
      </p:grpSpPr>
      <p:pic>
        <p:nvPicPr>
          <p:cNvPr id="263" name="Google Shape;263;p37"/>
          <p:cNvPicPr preferRelativeResize="0"/>
          <p:nvPr/>
        </p:nvPicPr>
        <p:blipFill>
          <a:blip r:embed="rId2">
            <a:alphaModFix/>
          </a:blip>
          <a:stretch>
            <a:fillRect/>
          </a:stretch>
        </p:blipFill>
        <p:spPr>
          <a:xfrm flipH="1">
            <a:off x="0" y="0"/>
            <a:ext cx="12192000" cy="6858000"/>
          </a:xfrm>
          <a:prstGeom prst="rect">
            <a:avLst/>
          </a:prstGeom>
          <a:noFill/>
          <a:ln>
            <a:noFill/>
          </a:ln>
        </p:spPr>
      </p:pic>
    </p:spTree>
    <p:extLst>
      <p:ext uri="{BB962C8B-B14F-4D97-AF65-F5344CB8AC3E}">
        <p14:creationId xmlns:p14="http://schemas.microsoft.com/office/powerpoint/2010/main" val="746860075"/>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37465-F6D9-414A-9829-B2793D3A51BE}"/>
              </a:ext>
            </a:extLst>
          </p:cNvPr>
          <p:cNvSpPr>
            <a:spLocks noGrp="1"/>
          </p:cNvSpPr>
          <p:nvPr>
            <p:ph type="title"/>
          </p:nvPr>
        </p:nvSpPr>
        <p:spPr>
          <a:xfrm>
            <a:off x="839788" y="647698"/>
            <a:ext cx="4061821" cy="1558558"/>
          </a:xfrm>
        </p:spPr>
        <p:txBody>
          <a:bodyPr anchor="b"/>
          <a:lstStyle>
            <a:lvl1pPr>
              <a:defRPr sz="3200"/>
            </a:lvl1pPr>
          </a:lstStyle>
          <a:p>
            <a:r>
              <a:rPr lang="en-GB"/>
              <a:t>Click to edit Master title style</a:t>
            </a:r>
            <a:endParaRPr lang="en-US" dirty="0"/>
          </a:p>
        </p:txBody>
      </p:sp>
      <p:sp>
        <p:nvSpPr>
          <p:cNvPr id="3" name="Content Placeholder 2">
            <a:extLst>
              <a:ext uri="{FF2B5EF4-FFF2-40B4-BE49-F238E27FC236}">
                <a16:creationId xmlns:a16="http://schemas.microsoft.com/office/drawing/2014/main" id="{DD635B2F-EF96-4A99-8082-911D63A37A0A}"/>
              </a:ext>
            </a:extLst>
          </p:cNvPr>
          <p:cNvSpPr>
            <a:spLocks noGrp="1"/>
          </p:cNvSpPr>
          <p:nvPr>
            <p:ph idx="1"/>
          </p:nvPr>
        </p:nvSpPr>
        <p:spPr>
          <a:xfrm>
            <a:off x="5183188" y="647699"/>
            <a:ext cx="6172200" cy="52133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a:extLst>
              <a:ext uri="{FF2B5EF4-FFF2-40B4-BE49-F238E27FC236}">
                <a16:creationId xmlns:a16="http://schemas.microsoft.com/office/drawing/2014/main" id="{D25EE3AB-F64B-4276-8303-CAE4B4F1D78C}"/>
              </a:ext>
            </a:extLst>
          </p:cNvPr>
          <p:cNvSpPr>
            <a:spLocks noGrp="1"/>
          </p:cNvSpPr>
          <p:nvPr>
            <p:ph type="body" sz="half" idx="2"/>
          </p:nvPr>
        </p:nvSpPr>
        <p:spPr>
          <a:xfrm>
            <a:off x="839788" y="2206256"/>
            <a:ext cx="4061821" cy="366273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Tree>
    <p:extLst>
      <p:ext uri="{BB962C8B-B14F-4D97-AF65-F5344CB8AC3E}">
        <p14:creationId xmlns:p14="http://schemas.microsoft.com/office/powerpoint/2010/main" val="1932403577"/>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13902F6-08C1-4F71-90D1-FCA6563ECE29}"/>
              </a:ext>
            </a:extLst>
          </p:cNvPr>
          <p:cNvSpPr>
            <a:spLocks noGrp="1"/>
          </p:cNvSpPr>
          <p:nvPr>
            <p:ph sz="half" idx="1"/>
          </p:nvPr>
        </p:nvSpPr>
        <p:spPr>
          <a:xfrm>
            <a:off x="838200" y="1811756"/>
            <a:ext cx="5181600" cy="436520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a:extLst>
              <a:ext uri="{FF2B5EF4-FFF2-40B4-BE49-F238E27FC236}">
                <a16:creationId xmlns:a16="http://schemas.microsoft.com/office/drawing/2014/main" id="{49FB0FE5-5497-4854-B57F-7955ADCBCDA4}"/>
              </a:ext>
            </a:extLst>
          </p:cNvPr>
          <p:cNvSpPr>
            <a:spLocks noGrp="1"/>
          </p:cNvSpPr>
          <p:nvPr>
            <p:ph sz="half" idx="2"/>
          </p:nvPr>
        </p:nvSpPr>
        <p:spPr>
          <a:xfrm>
            <a:off x="6172200" y="1811756"/>
            <a:ext cx="5181600" cy="436520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 name="Title 1">
            <a:extLst>
              <a:ext uri="{FF2B5EF4-FFF2-40B4-BE49-F238E27FC236}">
                <a16:creationId xmlns:a16="http://schemas.microsoft.com/office/drawing/2014/main" id="{3BB698B4-B17B-4FAB-894D-5400BDEC9891}"/>
              </a:ext>
            </a:extLst>
          </p:cNvPr>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1430223522"/>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43B7E-262A-4834-9437-C20690BF2EB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689FC6C5-CFC6-43FC-9CD2-EB131734FA83}"/>
              </a:ext>
            </a:extLst>
          </p:cNvPr>
          <p:cNvSpPr>
            <a:spLocks noGrp="1"/>
          </p:cNvSpPr>
          <p:nvPr>
            <p:ph type="pic" idx="1"/>
          </p:nvPr>
        </p:nvSpPr>
        <p:spPr>
          <a:xfrm>
            <a:off x="5183188" y="867985"/>
            <a:ext cx="6172200" cy="499306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a:extLst>
              <a:ext uri="{FF2B5EF4-FFF2-40B4-BE49-F238E27FC236}">
                <a16:creationId xmlns:a16="http://schemas.microsoft.com/office/drawing/2014/main" id="{4DCAD41B-4C7D-4884-B895-CFDA0A4479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Tree>
    <p:extLst>
      <p:ext uri="{BB962C8B-B14F-4D97-AF65-F5344CB8AC3E}">
        <p14:creationId xmlns:p14="http://schemas.microsoft.com/office/powerpoint/2010/main" val="1018619775"/>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267"/>
        <p:cNvGrpSpPr/>
        <p:nvPr/>
      </p:nvGrpSpPr>
      <p:grpSpPr>
        <a:xfrm>
          <a:off x="0" y="0"/>
          <a:ext cx="0" cy="0"/>
          <a:chOff x="0" y="0"/>
          <a:chExt cx="0" cy="0"/>
        </a:xfrm>
      </p:grpSpPr>
    </p:spTree>
    <p:extLst>
      <p:ext uri="{BB962C8B-B14F-4D97-AF65-F5344CB8AC3E}">
        <p14:creationId xmlns:p14="http://schemas.microsoft.com/office/powerpoint/2010/main" val="1102175368"/>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268"/>
        <p:cNvGrpSpPr/>
        <p:nvPr/>
      </p:nvGrpSpPr>
      <p:grpSpPr>
        <a:xfrm>
          <a:off x="0" y="0"/>
          <a:ext cx="0" cy="0"/>
          <a:chOff x="0" y="0"/>
          <a:chExt cx="0" cy="0"/>
        </a:xfrm>
      </p:grpSpPr>
      <p:sp>
        <p:nvSpPr>
          <p:cNvPr id="269" name="Google Shape;269;p40"/>
          <p:cNvSpPr txBox="1">
            <a:spLocks noGrp="1"/>
          </p:cNvSpPr>
          <p:nvPr>
            <p:ph type="title"/>
          </p:nvPr>
        </p:nvSpPr>
        <p:spPr>
          <a:xfrm>
            <a:off x="1397800" y="431800"/>
            <a:ext cx="93964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r>
              <a:rPr lang="en-GB"/>
              <a:t>Click to edit Master title style</a:t>
            </a:r>
            <a:endParaRPr/>
          </a:p>
        </p:txBody>
      </p:sp>
    </p:spTree>
    <p:extLst>
      <p:ext uri="{BB962C8B-B14F-4D97-AF65-F5344CB8AC3E}">
        <p14:creationId xmlns:p14="http://schemas.microsoft.com/office/powerpoint/2010/main" val="1525761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31"/>
        <p:cNvGrpSpPr/>
        <p:nvPr/>
      </p:nvGrpSpPr>
      <p:grpSpPr>
        <a:xfrm>
          <a:off x="0" y="0"/>
          <a:ext cx="0" cy="0"/>
          <a:chOff x="0" y="0"/>
          <a:chExt cx="0" cy="0"/>
        </a:xfrm>
      </p:grpSpPr>
    </p:spTree>
    <p:extLst>
      <p:ext uri="{BB962C8B-B14F-4D97-AF65-F5344CB8AC3E}">
        <p14:creationId xmlns:p14="http://schemas.microsoft.com/office/powerpoint/2010/main" val="1945853897"/>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50967" y="719333"/>
            <a:ext cx="10290000" cy="2130000"/>
          </a:xfrm>
          <a:prstGeom prst="rect">
            <a:avLst/>
          </a:prstGeom>
          <a:noFill/>
        </p:spPr>
        <p:txBody>
          <a:bodyPr spcFirstLastPara="1" wrap="square" lIns="91425" tIns="91425" rIns="91425" bIns="91425" anchor="t" anchorCtr="0">
            <a:noAutofit/>
          </a:bodyPr>
          <a:lstStyle>
            <a:lvl1pPr lvl="0" rtl="0">
              <a:lnSpc>
                <a:spcPct val="90000"/>
              </a:lnSpc>
              <a:spcBef>
                <a:spcPts val="0"/>
              </a:spcBef>
              <a:spcAft>
                <a:spcPts val="0"/>
              </a:spcAft>
              <a:buClr>
                <a:srgbClr val="191919"/>
              </a:buClr>
              <a:buSzPts val="5200"/>
              <a:buNone/>
              <a:defRPr sz="8000" b="1">
                <a:latin typeface="Anek Malayalam"/>
                <a:ea typeface="Anek Malayalam"/>
                <a:cs typeface="Anek Malayalam"/>
                <a:sym typeface="Anek Malayalam"/>
              </a:defRPr>
            </a:lvl1pPr>
            <a:lvl2pPr lvl="1" algn="ctr" rtl="0">
              <a:spcBef>
                <a:spcPts val="0"/>
              </a:spcBef>
              <a:spcAft>
                <a:spcPts val="0"/>
              </a:spcAft>
              <a:buClr>
                <a:srgbClr val="191919"/>
              </a:buClr>
              <a:buSzPts val="5200"/>
              <a:buNone/>
              <a:defRPr sz="6933">
                <a:solidFill>
                  <a:srgbClr val="191919"/>
                </a:solidFill>
              </a:defRPr>
            </a:lvl2pPr>
            <a:lvl3pPr lvl="2" algn="ctr" rtl="0">
              <a:spcBef>
                <a:spcPts val="0"/>
              </a:spcBef>
              <a:spcAft>
                <a:spcPts val="0"/>
              </a:spcAft>
              <a:buClr>
                <a:srgbClr val="191919"/>
              </a:buClr>
              <a:buSzPts val="5200"/>
              <a:buNone/>
              <a:defRPr sz="6933">
                <a:solidFill>
                  <a:srgbClr val="191919"/>
                </a:solidFill>
              </a:defRPr>
            </a:lvl3pPr>
            <a:lvl4pPr lvl="3" algn="ctr" rtl="0">
              <a:spcBef>
                <a:spcPts val="0"/>
              </a:spcBef>
              <a:spcAft>
                <a:spcPts val="0"/>
              </a:spcAft>
              <a:buClr>
                <a:srgbClr val="191919"/>
              </a:buClr>
              <a:buSzPts val="5200"/>
              <a:buNone/>
              <a:defRPr sz="6933">
                <a:solidFill>
                  <a:srgbClr val="191919"/>
                </a:solidFill>
              </a:defRPr>
            </a:lvl4pPr>
            <a:lvl5pPr lvl="4" algn="ctr" rtl="0">
              <a:spcBef>
                <a:spcPts val="0"/>
              </a:spcBef>
              <a:spcAft>
                <a:spcPts val="0"/>
              </a:spcAft>
              <a:buClr>
                <a:srgbClr val="191919"/>
              </a:buClr>
              <a:buSzPts val="5200"/>
              <a:buNone/>
              <a:defRPr sz="6933">
                <a:solidFill>
                  <a:srgbClr val="191919"/>
                </a:solidFill>
              </a:defRPr>
            </a:lvl5pPr>
            <a:lvl6pPr lvl="5" algn="ctr" rtl="0">
              <a:spcBef>
                <a:spcPts val="0"/>
              </a:spcBef>
              <a:spcAft>
                <a:spcPts val="0"/>
              </a:spcAft>
              <a:buClr>
                <a:srgbClr val="191919"/>
              </a:buClr>
              <a:buSzPts val="5200"/>
              <a:buNone/>
              <a:defRPr sz="6933">
                <a:solidFill>
                  <a:srgbClr val="191919"/>
                </a:solidFill>
              </a:defRPr>
            </a:lvl6pPr>
            <a:lvl7pPr lvl="6" algn="ctr" rtl="0">
              <a:spcBef>
                <a:spcPts val="0"/>
              </a:spcBef>
              <a:spcAft>
                <a:spcPts val="0"/>
              </a:spcAft>
              <a:buClr>
                <a:srgbClr val="191919"/>
              </a:buClr>
              <a:buSzPts val="5200"/>
              <a:buNone/>
              <a:defRPr sz="6933">
                <a:solidFill>
                  <a:srgbClr val="191919"/>
                </a:solidFill>
              </a:defRPr>
            </a:lvl7pPr>
            <a:lvl8pPr lvl="7" algn="ctr" rtl="0">
              <a:spcBef>
                <a:spcPts val="0"/>
              </a:spcBef>
              <a:spcAft>
                <a:spcPts val="0"/>
              </a:spcAft>
              <a:buClr>
                <a:srgbClr val="191919"/>
              </a:buClr>
              <a:buSzPts val="5200"/>
              <a:buNone/>
              <a:defRPr sz="6933">
                <a:solidFill>
                  <a:srgbClr val="191919"/>
                </a:solidFill>
              </a:defRPr>
            </a:lvl8pPr>
            <a:lvl9pPr lvl="8" algn="ctr" rtl="0">
              <a:spcBef>
                <a:spcPts val="0"/>
              </a:spcBef>
              <a:spcAft>
                <a:spcPts val="0"/>
              </a:spcAft>
              <a:buClr>
                <a:srgbClr val="191919"/>
              </a:buClr>
              <a:buSzPts val="5200"/>
              <a:buNone/>
              <a:defRPr sz="6933">
                <a:solidFill>
                  <a:srgbClr val="191919"/>
                </a:solidFill>
              </a:defRPr>
            </a:lvl9pPr>
          </a:lstStyle>
          <a:p>
            <a:r>
              <a:rPr lang="en-GB"/>
              <a:t>Click to edit Master title style</a:t>
            </a:r>
            <a:endParaRPr/>
          </a:p>
        </p:txBody>
      </p:sp>
    </p:spTree>
    <p:extLst>
      <p:ext uri="{BB962C8B-B14F-4D97-AF65-F5344CB8AC3E}">
        <p14:creationId xmlns:p14="http://schemas.microsoft.com/office/powerpoint/2010/main" val="3594381948"/>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0"/>
        <p:cNvGrpSpPr/>
        <p:nvPr/>
      </p:nvGrpSpPr>
      <p:grpSpPr>
        <a:xfrm>
          <a:off x="0" y="0"/>
          <a:ext cx="0" cy="0"/>
          <a:chOff x="0" y="0"/>
          <a:chExt cx="0" cy="0"/>
        </a:xfrm>
      </p:grpSpPr>
      <p:sp>
        <p:nvSpPr>
          <p:cNvPr id="11" name="Google Shape;11;p3"/>
          <p:cNvSpPr txBox="1">
            <a:spLocks noGrp="1"/>
          </p:cNvSpPr>
          <p:nvPr>
            <p:ph type="title"/>
          </p:nvPr>
        </p:nvSpPr>
        <p:spPr>
          <a:xfrm>
            <a:off x="4366067" y="2373300"/>
            <a:ext cx="6848400" cy="20776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SzPts val="3600"/>
              <a:buNone/>
              <a:defRPr sz="8000" b="1"/>
            </a:lvl1pPr>
            <a:lvl2pPr lvl="1" algn="ctr" rtl="0">
              <a:spcBef>
                <a:spcPts val="0"/>
              </a:spcBef>
              <a:spcAft>
                <a:spcPts val="0"/>
              </a:spcAft>
              <a:buSzPts val="3600"/>
              <a:buNone/>
              <a:defRPr sz="4800" b="1"/>
            </a:lvl2pPr>
            <a:lvl3pPr lvl="2" algn="ctr" rtl="0">
              <a:spcBef>
                <a:spcPts val="0"/>
              </a:spcBef>
              <a:spcAft>
                <a:spcPts val="0"/>
              </a:spcAft>
              <a:buSzPts val="3600"/>
              <a:buNone/>
              <a:defRPr sz="4800" b="1"/>
            </a:lvl3pPr>
            <a:lvl4pPr lvl="3" algn="ctr" rtl="0">
              <a:spcBef>
                <a:spcPts val="0"/>
              </a:spcBef>
              <a:spcAft>
                <a:spcPts val="0"/>
              </a:spcAft>
              <a:buSzPts val="3600"/>
              <a:buNone/>
              <a:defRPr sz="4800" b="1"/>
            </a:lvl4pPr>
            <a:lvl5pPr lvl="4" algn="ctr" rtl="0">
              <a:spcBef>
                <a:spcPts val="0"/>
              </a:spcBef>
              <a:spcAft>
                <a:spcPts val="0"/>
              </a:spcAft>
              <a:buSzPts val="3600"/>
              <a:buNone/>
              <a:defRPr sz="4800" b="1"/>
            </a:lvl5pPr>
            <a:lvl6pPr lvl="5" algn="ctr" rtl="0">
              <a:spcBef>
                <a:spcPts val="0"/>
              </a:spcBef>
              <a:spcAft>
                <a:spcPts val="0"/>
              </a:spcAft>
              <a:buSzPts val="3600"/>
              <a:buNone/>
              <a:defRPr sz="4800" b="1"/>
            </a:lvl6pPr>
            <a:lvl7pPr lvl="6" algn="ctr" rtl="0">
              <a:spcBef>
                <a:spcPts val="0"/>
              </a:spcBef>
              <a:spcAft>
                <a:spcPts val="0"/>
              </a:spcAft>
              <a:buSzPts val="3600"/>
              <a:buNone/>
              <a:defRPr sz="4800" b="1"/>
            </a:lvl7pPr>
            <a:lvl8pPr lvl="7" algn="ctr" rtl="0">
              <a:spcBef>
                <a:spcPts val="0"/>
              </a:spcBef>
              <a:spcAft>
                <a:spcPts val="0"/>
              </a:spcAft>
              <a:buSzPts val="3600"/>
              <a:buNone/>
              <a:defRPr sz="4800" b="1"/>
            </a:lvl8pPr>
            <a:lvl9pPr lvl="8" algn="ctr" rtl="0">
              <a:spcBef>
                <a:spcPts val="0"/>
              </a:spcBef>
              <a:spcAft>
                <a:spcPts val="0"/>
              </a:spcAft>
              <a:buSzPts val="3600"/>
              <a:buNone/>
              <a:defRPr sz="4800" b="1"/>
            </a:lvl9pPr>
          </a:lstStyle>
          <a:p>
            <a:r>
              <a:rPr lang="en-GB"/>
              <a:t>Click to edit Master title style</a:t>
            </a:r>
            <a:endParaRPr/>
          </a:p>
        </p:txBody>
      </p:sp>
      <p:sp>
        <p:nvSpPr>
          <p:cNvPr id="12" name="Google Shape;12;p3"/>
          <p:cNvSpPr txBox="1">
            <a:spLocks noGrp="1"/>
          </p:cNvSpPr>
          <p:nvPr>
            <p:ph type="title" idx="2" hasCustomPrompt="1"/>
          </p:nvPr>
        </p:nvSpPr>
        <p:spPr>
          <a:xfrm>
            <a:off x="4521868" y="957200"/>
            <a:ext cx="2258800" cy="14160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666" b="0">
                <a:solidFill>
                  <a:schemeClr val="lt1"/>
                </a:solidFill>
                <a:latin typeface="Anek Malayalam ExtraBold"/>
                <a:ea typeface="Anek Malayalam ExtraBold"/>
                <a:cs typeface="Anek Malayalam ExtraBold"/>
                <a:sym typeface="Anek Malayalam ExtraBold"/>
              </a:defRPr>
            </a:lvl1pPr>
            <a:lvl2pPr lvl="1" algn="ctr" rtl="0">
              <a:spcBef>
                <a:spcPts val="0"/>
              </a:spcBef>
              <a:spcAft>
                <a:spcPts val="0"/>
              </a:spcAft>
              <a:buClr>
                <a:schemeClr val="lt1"/>
              </a:buClr>
              <a:buSzPts val="6000"/>
              <a:buNone/>
              <a:defRPr sz="8000" b="1">
                <a:solidFill>
                  <a:schemeClr val="lt1"/>
                </a:solidFill>
              </a:defRPr>
            </a:lvl2pPr>
            <a:lvl3pPr lvl="2" algn="ctr" rtl="0">
              <a:spcBef>
                <a:spcPts val="0"/>
              </a:spcBef>
              <a:spcAft>
                <a:spcPts val="0"/>
              </a:spcAft>
              <a:buClr>
                <a:schemeClr val="lt1"/>
              </a:buClr>
              <a:buSzPts val="6000"/>
              <a:buNone/>
              <a:defRPr sz="8000" b="1">
                <a:solidFill>
                  <a:schemeClr val="lt1"/>
                </a:solidFill>
              </a:defRPr>
            </a:lvl3pPr>
            <a:lvl4pPr lvl="3" algn="ctr" rtl="0">
              <a:spcBef>
                <a:spcPts val="0"/>
              </a:spcBef>
              <a:spcAft>
                <a:spcPts val="0"/>
              </a:spcAft>
              <a:buClr>
                <a:schemeClr val="lt1"/>
              </a:buClr>
              <a:buSzPts val="6000"/>
              <a:buNone/>
              <a:defRPr sz="8000" b="1">
                <a:solidFill>
                  <a:schemeClr val="lt1"/>
                </a:solidFill>
              </a:defRPr>
            </a:lvl4pPr>
            <a:lvl5pPr lvl="4" algn="ctr" rtl="0">
              <a:spcBef>
                <a:spcPts val="0"/>
              </a:spcBef>
              <a:spcAft>
                <a:spcPts val="0"/>
              </a:spcAft>
              <a:buClr>
                <a:schemeClr val="lt1"/>
              </a:buClr>
              <a:buSzPts val="6000"/>
              <a:buNone/>
              <a:defRPr sz="8000" b="1">
                <a:solidFill>
                  <a:schemeClr val="lt1"/>
                </a:solidFill>
              </a:defRPr>
            </a:lvl5pPr>
            <a:lvl6pPr lvl="5" algn="ctr" rtl="0">
              <a:spcBef>
                <a:spcPts val="0"/>
              </a:spcBef>
              <a:spcAft>
                <a:spcPts val="0"/>
              </a:spcAft>
              <a:buClr>
                <a:schemeClr val="lt1"/>
              </a:buClr>
              <a:buSzPts val="6000"/>
              <a:buNone/>
              <a:defRPr sz="8000" b="1">
                <a:solidFill>
                  <a:schemeClr val="lt1"/>
                </a:solidFill>
              </a:defRPr>
            </a:lvl6pPr>
            <a:lvl7pPr lvl="6" algn="ctr" rtl="0">
              <a:spcBef>
                <a:spcPts val="0"/>
              </a:spcBef>
              <a:spcAft>
                <a:spcPts val="0"/>
              </a:spcAft>
              <a:buClr>
                <a:schemeClr val="lt1"/>
              </a:buClr>
              <a:buSzPts val="6000"/>
              <a:buNone/>
              <a:defRPr sz="8000" b="1">
                <a:solidFill>
                  <a:schemeClr val="lt1"/>
                </a:solidFill>
              </a:defRPr>
            </a:lvl7pPr>
            <a:lvl8pPr lvl="7" algn="ctr" rtl="0">
              <a:spcBef>
                <a:spcPts val="0"/>
              </a:spcBef>
              <a:spcAft>
                <a:spcPts val="0"/>
              </a:spcAft>
              <a:buClr>
                <a:schemeClr val="lt1"/>
              </a:buClr>
              <a:buSzPts val="6000"/>
              <a:buNone/>
              <a:defRPr sz="8000" b="1">
                <a:solidFill>
                  <a:schemeClr val="lt1"/>
                </a:solidFill>
              </a:defRPr>
            </a:lvl8pPr>
            <a:lvl9pPr lvl="8" algn="ctr" rtl="0">
              <a:spcBef>
                <a:spcPts val="0"/>
              </a:spcBef>
              <a:spcAft>
                <a:spcPts val="0"/>
              </a:spcAft>
              <a:buClr>
                <a:schemeClr val="lt1"/>
              </a:buClr>
              <a:buSzPts val="6000"/>
              <a:buNone/>
              <a:defRPr sz="8000" b="1">
                <a:solidFill>
                  <a:schemeClr val="lt1"/>
                </a:solidFill>
              </a:defRPr>
            </a:lvl9pPr>
          </a:lstStyle>
          <a:p>
            <a:r>
              <a:t>xx%</a:t>
            </a:r>
          </a:p>
        </p:txBody>
      </p:sp>
      <p:grpSp>
        <p:nvGrpSpPr>
          <p:cNvPr id="13" name="Google Shape;13;p3"/>
          <p:cNvGrpSpPr/>
          <p:nvPr/>
        </p:nvGrpSpPr>
        <p:grpSpPr>
          <a:xfrm>
            <a:off x="-750277" y="-899827"/>
            <a:ext cx="13715413" cy="4147056"/>
            <a:chOff x="-562708" y="-674870"/>
            <a:chExt cx="10286560" cy="3110292"/>
          </a:xfrm>
        </p:grpSpPr>
        <p:pic>
          <p:nvPicPr>
            <p:cNvPr id="14" name="Google Shape;14;p3"/>
            <p:cNvPicPr preferRelativeResize="0"/>
            <p:nvPr/>
          </p:nvPicPr>
          <p:blipFill rotWithShape="1">
            <a:blip r:embed="rId2">
              <a:alphaModFix/>
            </a:blip>
            <a:srcRect l="5612" t="20821" r="18943" b="12185"/>
            <a:stretch/>
          </p:blipFill>
          <p:spPr>
            <a:xfrm rot="5400008" flipH="1">
              <a:off x="-998971" y="731661"/>
              <a:ext cx="2140027" cy="1267494"/>
            </a:xfrm>
            <a:prstGeom prst="rect">
              <a:avLst/>
            </a:prstGeom>
            <a:noFill/>
            <a:ln>
              <a:noFill/>
            </a:ln>
          </p:spPr>
        </p:pic>
        <p:pic>
          <p:nvPicPr>
            <p:cNvPr id="15" name="Google Shape;15;p3"/>
            <p:cNvPicPr preferRelativeResize="0"/>
            <p:nvPr/>
          </p:nvPicPr>
          <p:blipFill rotWithShape="1">
            <a:blip r:embed="rId2">
              <a:alphaModFix/>
            </a:blip>
            <a:srcRect l="5612" t="20821" r="18943" b="12185"/>
            <a:stretch/>
          </p:blipFill>
          <p:spPr>
            <a:xfrm rot="8" flipH="1">
              <a:off x="-525957" y="-674868"/>
              <a:ext cx="2140027" cy="1267494"/>
            </a:xfrm>
            <a:prstGeom prst="rect">
              <a:avLst/>
            </a:prstGeom>
            <a:noFill/>
            <a:ln>
              <a:noFill/>
            </a:ln>
          </p:spPr>
        </p:pic>
        <p:pic>
          <p:nvPicPr>
            <p:cNvPr id="16" name="Google Shape;16;p3"/>
            <p:cNvPicPr preferRelativeResize="0"/>
            <p:nvPr/>
          </p:nvPicPr>
          <p:blipFill rotWithShape="1">
            <a:blip r:embed="rId2">
              <a:alphaModFix/>
            </a:blip>
            <a:srcRect l="5612" t="20821" r="18943" b="12185"/>
            <a:stretch/>
          </p:blipFill>
          <p:spPr>
            <a:xfrm rot="-5400008">
              <a:off x="8020090" y="731661"/>
              <a:ext cx="2140027" cy="1267494"/>
            </a:xfrm>
            <a:prstGeom prst="rect">
              <a:avLst/>
            </a:prstGeom>
            <a:noFill/>
            <a:ln>
              <a:noFill/>
            </a:ln>
          </p:spPr>
        </p:pic>
        <p:pic>
          <p:nvPicPr>
            <p:cNvPr id="17" name="Google Shape;17;p3"/>
            <p:cNvPicPr preferRelativeResize="0"/>
            <p:nvPr/>
          </p:nvPicPr>
          <p:blipFill rotWithShape="1">
            <a:blip r:embed="rId2">
              <a:alphaModFix/>
            </a:blip>
            <a:srcRect l="5612" t="20821" r="18943" b="12185"/>
            <a:stretch/>
          </p:blipFill>
          <p:spPr>
            <a:xfrm rot="-8">
              <a:off x="7547075" y="-674868"/>
              <a:ext cx="2140027" cy="1267494"/>
            </a:xfrm>
            <a:prstGeom prst="rect">
              <a:avLst/>
            </a:prstGeom>
            <a:noFill/>
            <a:ln>
              <a:noFill/>
            </a:ln>
          </p:spPr>
        </p:pic>
      </p:grpSp>
    </p:spTree>
    <p:extLst>
      <p:ext uri="{BB962C8B-B14F-4D97-AF65-F5344CB8AC3E}">
        <p14:creationId xmlns:p14="http://schemas.microsoft.com/office/powerpoint/2010/main" val="386715685"/>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8"/>
        <p:cNvGrpSpPr/>
        <p:nvPr/>
      </p:nvGrpSpPr>
      <p:grpSpPr>
        <a:xfrm>
          <a:off x="0" y="0"/>
          <a:ext cx="0" cy="0"/>
          <a:chOff x="0" y="0"/>
          <a:chExt cx="0" cy="0"/>
        </a:xfrm>
      </p:grpSpPr>
      <p:sp>
        <p:nvSpPr>
          <p:cNvPr id="19" name="Google Shape;19;p4"/>
          <p:cNvSpPr txBox="1">
            <a:spLocks noGrp="1"/>
          </p:cNvSpPr>
          <p:nvPr>
            <p:ph type="body" idx="1"/>
          </p:nvPr>
        </p:nvSpPr>
        <p:spPr>
          <a:xfrm>
            <a:off x="950967" y="1621000"/>
            <a:ext cx="5325600" cy="3061600"/>
          </a:xfrm>
          <a:prstGeom prst="rect">
            <a:avLst/>
          </a:prstGeom>
        </p:spPr>
        <p:txBody>
          <a:bodyPr spcFirstLastPara="1" wrap="square" lIns="91425" tIns="91425" rIns="91425" bIns="91425" anchor="t" anchorCtr="0">
            <a:noAutofit/>
          </a:bodyPr>
          <a:lstStyle>
            <a:lvl1pPr marL="609585" lvl="0" indent="-423323" rtl="0">
              <a:lnSpc>
                <a:spcPct val="100000"/>
              </a:lnSpc>
              <a:spcBef>
                <a:spcPts val="0"/>
              </a:spcBef>
              <a:spcAft>
                <a:spcPts val="0"/>
              </a:spcAft>
              <a:buSzPts val="1400"/>
              <a:buChar char="●"/>
              <a:defRPr/>
            </a:lvl1pPr>
            <a:lvl2pPr marL="1219170" lvl="1" indent="-423323" rtl="0">
              <a:lnSpc>
                <a:spcPct val="115000"/>
              </a:lnSpc>
              <a:spcBef>
                <a:spcPts val="1333"/>
              </a:spcBef>
              <a:spcAft>
                <a:spcPts val="0"/>
              </a:spcAft>
              <a:buSzPts val="1400"/>
              <a:buChar char="○"/>
              <a:defRPr sz="1600"/>
            </a:lvl2pPr>
            <a:lvl3pPr marL="1828754" lvl="2" indent="-423323" rtl="0">
              <a:lnSpc>
                <a:spcPct val="115000"/>
              </a:lnSpc>
              <a:spcBef>
                <a:spcPts val="2133"/>
              </a:spcBef>
              <a:spcAft>
                <a:spcPts val="0"/>
              </a:spcAft>
              <a:buSzPts val="1400"/>
              <a:buChar char="■"/>
              <a:defRPr sz="1600"/>
            </a:lvl3pPr>
            <a:lvl4pPr marL="2438339" lvl="3" indent="-423323" rtl="0">
              <a:lnSpc>
                <a:spcPct val="115000"/>
              </a:lnSpc>
              <a:spcBef>
                <a:spcPts val="2133"/>
              </a:spcBef>
              <a:spcAft>
                <a:spcPts val="0"/>
              </a:spcAft>
              <a:buSzPts val="1400"/>
              <a:buChar char="●"/>
              <a:defRPr sz="1600"/>
            </a:lvl4pPr>
            <a:lvl5pPr marL="3047924" lvl="4" indent="-423323" rtl="0">
              <a:lnSpc>
                <a:spcPct val="115000"/>
              </a:lnSpc>
              <a:spcBef>
                <a:spcPts val="2133"/>
              </a:spcBef>
              <a:spcAft>
                <a:spcPts val="0"/>
              </a:spcAft>
              <a:buSzPts val="1400"/>
              <a:buChar char="○"/>
              <a:defRPr sz="1600"/>
            </a:lvl5pPr>
            <a:lvl6pPr marL="3657509" lvl="5" indent="-423323" rtl="0">
              <a:lnSpc>
                <a:spcPct val="115000"/>
              </a:lnSpc>
              <a:spcBef>
                <a:spcPts val="2133"/>
              </a:spcBef>
              <a:spcAft>
                <a:spcPts val="0"/>
              </a:spcAft>
              <a:buSzPts val="1400"/>
              <a:buChar char="■"/>
              <a:defRPr sz="1600"/>
            </a:lvl6pPr>
            <a:lvl7pPr marL="4267093" lvl="6" indent="-423323" rtl="0">
              <a:lnSpc>
                <a:spcPct val="115000"/>
              </a:lnSpc>
              <a:spcBef>
                <a:spcPts val="2133"/>
              </a:spcBef>
              <a:spcAft>
                <a:spcPts val="0"/>
              </a:spcAft>
              <a:buSzPts val="1400"/>
              <a:buChar char="●"/>
              <a:defRPr sz="1600"/>
            </a:lvl7pPr>
            <a:lvl8pPr marL="4876678" lvl="7" indent="-423323" rtl="0">
              <a:lnSpc>
                <a:spcPct val="115000"/>
              </a:lnSpc>
              <a:spcBef>
                <a:spcPts val="2133"/>
              </a:spcBef>
              <a:spcAft>
                <a:spcPts val="0"/>
              </a:spcAft>
              <a:buSzPts val="1400"/>
              <a:buChar char="○"/>
              <a:defRPr sz="1600"/>
            </a:lvl8pPr>
            <a:lvl9pPr marL="5486263" lvl="8" indent="-423323" rtl="0">
              <a:lnSpc>
                <a:spcPct val="115000"/>
              </a:lnSpc>
              <a:spcBef>
                <a:spcPts val="2133"/>
              </a:spcBef>
              <a:spcAft>
                <a:spcPts val="2133"/>
              </a:spcAft>
              <a:buSzPts val="1400"/>
              <a:buChar char="■"/>
              <a:defRPr sz="1600"/>
            </a:lvl9pPr>
          </a:lstStyle>
          <a:p>
            <a:pPr lvl="0"/>
            <a:r>
              <a:rPr lang="en-GB"/>
              <a:t>Click to edit Master text styles</a:t>
            </a:r>
          </a:p>
        </p:txBody>
      </p:sp>
      <p:sp>
        <p:nvSpPr>
          <p:cNvPr id="20" name="Google Shape;20;p4"/>
          <p:cNvSpPr txBox="1">
            <a:spLocks noGrp="1"/>
          </p:cNvSpPr>
          <p:nvPr>
            <p:ph type="title"/>
          </p:nvPr>
        </p:nvSpPr>
        <p:spPr>
          <a:xfrm>
            <a:off x="950967" y="414533"/>
            <a:ext cx="10290000" cy="8608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sz="5333"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Tree>
    <p:extLst>
      <p:ext uri="{BB962C8B-B14F-4D97-AF65-F5344CB8AC3E}">
        <p14:creationId xmlns:p14="http://schemas.microsoft.com/office/powerpoint/2010/main" val="1874836920"/>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1"/>
        <p:cNvGrpSpPr/>
        <p:nvPr/>
      </p:nvGrpSpPr>
      <p:grpSpPr>
        <a:xfrm>
          <a:off x="0" y="0"/>
          <a:ext cx="0" cy="0"/>
          <a:chOff x="0" y="0"/>
          <a:chExt cx="0" cy="0"/>
        </a:xfrm>
      </p:grpSpPr>
      <p:sp>
        <p:nvSpPr>
          <p:cNvPr id="22" name="Google Shape;22;p5"/>
          <p:cNvSpPr txBox="1">
            <a:spLocks noGrp="1"/>
          </p:cNvSpPr>
          <p:nvPr>
            <p:ph type="subTitle" idx="1"/>
          </p:nvPr>
        </p:nvSpPr>
        <p:spPr>
          <a:xfrm>
            <a:off x="6740372" y="3186068"/>
            <a:ext cx="3340800" cy="159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867" b="0"/>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r>
              <a:rPr lang="en-GB"/>
              <a:t>Click to edit Master subtitle style</a:t>
            </a:r>
            <a:endParaRPr/>
          </a:p>
        </p:txBody>
      </p:sp>
      <p:sp>
        <p:nvSpPr>
          <p:cNvPr id="23" name="Google Shape;23;p5"/>
          <p:cNvSpPr txBox="1">
            <a:spLocks noGrp="1"/>
          </p:cNvSpPr>
          <p:nvPr>
            <p:ph type="subTitle" idx="2"/>
          </p:nvPr>
        </p:nvSpPr>
        <p:spPr>
          <a:xfrm>
            <a:off x="2111067" y="3186068"/>
            <a:ext cx="3340800" cy="159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867" b="0"/>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r>
              <a:rPr lang="en-GB"/>
              <a:t>Click to edit Master subtitle style</a:t>
            </a:r>
            <a:endParaRPr/>
          </a:p>
        </p:txBody>
      </p:sp>
      <p:sp>
        <p:nvSpPr>
          <p:cNvPr id="24" name="Google Shape;24;p5"/>
          <p:cNvSpPr txBox="1">
            <a:spLocks noGrp="1"/>
          </p:cNvSpPr>
          <p:nvPr>
            <p:ph type="subTitle" idx="3"/>
          </p:nvPr>
        </p:nvSpPr>
        <p:spPr>
          <a:xfrm>
            <a:off x="6740367" y="2775367"/>
            <a:ext cx="3340800" cy="526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Font typeface="Anek Malayalam"/>
              <a:buNone/>
              <a:defRPr sz="2400" b="1">
                <a:solidFill>
                  <a:schemeClr val="dk1"/>
                </a:solidFill>
                <a:latin typeface="Anek Malayalam"/>
                <a:ea typeface="Anek Malayalam"/>
                <a:cs typeface="Anek Malayalam"/>
                <a:sym typeface="Anek Malayalam"/>
              </a:defRPr>
            </a:lvl1pPr>
            <a:lvl2pPr lvl="1"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2pPr>
            <a:lvl3pPr lvl="2"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3pPr>
            <a:lvl4pPr lvl="3"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4pPr>
            <a:lvl5pPr lvl="4"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5pPr>
            <a:lvl6pPr lvl="5"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6pPr>
            <a:lvl7pPr lvl="6"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7pPr>
            <a:lvl8pPr lvl="7"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8pPr>
            <a:lvl9pPr lvl="8"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9pPr>
          </a:lstStyle>
          <a:p>
            <a:r>
              <a:rPr lang="en-GB"/>
              <a:t>Click to edit Master subtitle style</a:t>
            </a:r>
            <a:endParaRPr/>
          </a:p>
        </p:txBody>
      </p:sp>
      <p:sp>
        <p:nvSpPr>
          <p:cNvPr id="25" name="Google Shape;25;p5"/>
          <p:cNvSpPr txBox="1">
            <a:spLocks noGrp="1"/>
          </p:cNvSpPr>
          <p:nvPr>
            <p:ph type="subTitle" idx="4"/>
          </p:nvPr>
        </p:nvSpPr>
        <p:spPr>
          <a:xfrm>
            <a:off x="2111067" y="2775367"/>
            <a:ext cx="3340800" cy="526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Font typeface="Anek Malayalam"/>
              <a:buNone/>
              <a:defRPr sz="2400" b="1">
                <a:solidFill>
                  <a:schemeClr val="dk1"/>
                </a:solidFill>
                <a:latin typeface="Anek Malayalam"/>
                <a:ea typeface="Anek Malayalam"/>
                <a:cs typeface="Anek Malayalam"/>
                <a:sym typeface="Anek Malayalam"/>
              </a:defRPr>
            </a:lvl1pPr>
            <a:lvl2pPr lvl="1"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2pPr>
            <a:lvl3pPr lvl="2"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3pPr>
            <a:lvl4pPr lvl="3"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4pPr>
            <a:lvl5pPr lvl="4"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5pPr>
            <a:lvl6pPr lvl="5"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6pPr>
            <a:lvl7pPr lvl="6"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7pPr>
            <a:lvl8pPr lvl="7"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8pPr>
            <a:lvl9pPr lvl="8"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9pPr>
          </a:lstStyle>
          <a:p>
            <a:r>
              <a:rPr lang="en-GB"/>
              <a:t>Click to edit Master subtitle style</a:t>
            </a:r>
            <a:endParaRPr/>
          </a:p>
        </p:txBody>
      </p:sp>
      <p:grpSp>
        <p:nvGrpSpPr>
          <p:cNvPr id="26" name="Google Shape;26;p5"/>
          <p:cNvGrpSpPr/>
          <p:nvPr/>
        </p:nvGrpSpPr>
        <p:grpSpPr>
          <a:xfrm rot="10800000" flipH="1">
            <a:off x="-777418" y="3773773"/>
            <a:ext cx="13746836" cy="4147056"/>
            <a:chOff x="-586275" y="-598670"/>
            <a:chExt cx="10310127" cy="3110292"/>
          </a:xfrm>
        </p:grpSpPr>
        <p:grpSp>
          <p:nvGrpSpPr>
            <p:cNvPr id="27" name="Google Shape;27;p5"/>
            <p:cNvGrpSpPr/>
            <p:nvPr/>
          </p:nvGrpSpPr>
          <p:grpSpPr>
            <a:xfrm>
              <a:off x="7547075" y="-598670"/>
              <a:ext cx="2176777" cy="3110292"/>
              <a:chOff x="7318475" y="-674870"/>
              <a:chExt cx="2176777" cy="3110292"/>
            </a:xfrm>
          </p:grpSpPr>
          <p:pic>
            <p:nvPicPr>
              <p:cNvPr id="28" name="Google Shape;28;p5"/>
              <p:cNvPicPr preferRelativeResize="0"/>
              <p:nvPr/>
            </p:nvPicPr>
            <p:blipFill rotWithShape="1">
              <a:blip r:embed="rId2">
                <a:alphaModFix/>
              </a:blip>
              <a:srcRect l="5612" t="20821" r="18943" b="12185"/>
              <a:stretch/>
            </p:blipFill>
            <p:spPr>
              <a:xfrm rot="-8">
                <a:off x="7318475" y="-674868"/>
                <a:ext cx="2140027" cy="1267494"/>
              </a:xfrm>
              <a:prstGeom prst="rect">
                <a:avLst/>
              </a:prstGeom>
              <a:noFill/>
              <a:ln>
                <a:noFill/>
              </a:ln>
            </p:spPr>
          </p:pic>
          <p:pic>
            <p:nvPicPr>
              <p:cNvPr id="29" name="Google Shape;29;p5"/>
              <p:cNvPicPr preferRelativeResize="0"/>
              <p:nvPr/>
            </p:nvPicPr>
            <p:blipFill rotWithShape="1">
              <a:blip r:embed="rId2">
                <a:alphaModFix/>
              </a:blip>
              <a:srcRect l="5612" t="20821" r="18943" b="12185"/>
              <a:stretch/>
            </p:blipFill>
            <p:spPr>
              <a:xfrm rot="-5400008">
                <a:off x="7791490" y="731661"/>
                <a:ext cx="2140027" cy="1267494"/>
              </a:xfrm>
              <a:prstGeom prst="rect">
                <a:avLst/>
              </a:prstGeom>
              <a:noFill/>
              <a:ln>
                <a:noFill/>
              </a:ln>
            </p:spPr>
          </p:pic>
        </p:grpSp>
        <p:grpSp>
          <p:nvGrpSpPr>
            <p:cNvPr id="30" name="Google Shape;30;p5"/>
            <p:cNvGrpSpPr/>
            <p:nvPr/>
          </p:nvGrpSpPr>
          <p:grpSpPr>
            <a:xfrm flipH="1">
              <a:off x="-586275" y="-598670"/>
              <a:ext cx="2176777" cy="3110292"/>
              <a:chOff x="7318475" y="-674870"/>
              <a:chExt cx="2176777" cy="3110292"/>
            </a:xfrm>
          </p:grpSpPr>
          <p:pic>
            <p:nvPicPr>
              <p:cNvPr id="31" name="Google Shape;31;p5"/>
              <p:cNvPicPr preferRelativeResize="0"/>
              <p:nvPr/>
            </p:nvPicPr>
            <p:blipFill rotWithShape="1">
              <a:blip r:embed="rId2">
                <a:alphaModFix/>
              </a:blip>
              <a:srcRect l="5612" t="20821" r="18943" b="12185"/>
              <a:stretch/>
            </p:blipFill>
            <p:spPr>
              <a:xfrm rot="-8">
                <a:off x="7318475" y="-674868"/>
                <a:ext cx="2140027" cy="1267494"/>
              </a:xfrm>
              <a:prstGeom prst="rect">
                <a:avLst/>
              </a:prstGeom>
              <a:noFill/>
              <a:ln>
                <a:noFill/>
              </a:ln>
            </p:spPr>
          </p:pic>
          <p:pic>
            <p:nvPicPr>
              <p:cNvPr id="32" name="Google Shape;32;p5"/>
              <p:cNvPicPr preferRelativeResize="0"/>
              <p:nvPr/>
            </p:nvPicPr>
            <p:blipFill rotWithShape="1">
              <a:blip r:embed="rId2">
                <a:alphaModFix/>
              </a:blip>
              <a:srcRect l="5612" t="20821" r="18943" b="12185"/>
              <a:stretch/>
            </p:blipFill>
            <p:spPr>
              <a:xfrm rot="-5400008">
                <a:off x="7791490" y="731661"/>
                <a:ext cx="2140027" cy="1267494"/>
              </a:xfrm>
              <a:prstGeom prst="rect">
                <a:avLst/>
              </a:prstGeom>
              <a:noFill/>
              <a:ln>
                <a:noFill/>
              </a:ln>
            </p:spPr>
          </p:pic>
        </p:grpSp>
      </p:grpSp>
      <p:sp>
        <p:nvSpPr>
          <p:cNvPr id="33" name="Google Shape;33;p5"/>
          <p:cNvSpPr txBox="1">
            <a:spLocks noGrp="1"/>
          </p:cNvSpPr>
          <p:nvPr>
            <p:ph type="title"/>
          </p:nvPr>
        </p:nvSpPr>
        <p:spPr>
          <a:xfrm>
            <a:off x="950967" y="414533"/>
            <a:ext cx="10290000" cy="8608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sz="5333"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Tree>
    <p:extLst>
      <p:ext uri="{BB962C8B-B14F-4D97-AF65-F5344CB8AC3E}">
        <p14:creationId xmlns:p14="http://schemas.microsoft.com/office/powerpoint/2010/main" val="2709689602"/>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4"/>
        <p:cNvGrpSpPr/>
        <p:nvPr/>
      </p:nvGrpSpPr>
      <p:grpSpPr>
        <a:xfrm>
          <a:off x="0" y="0"/>
          <a:ext cx="0" cy="0"/>
          <a:chOff x="0" y="0"/>
          <a:chExt cx="0" cy="0"/>
        </a:xfrm>
      </p:grpSpPr>
      <p:grpSp>
        <p:nvGrpSpPr>
          <p:cNvPr id="35" name="Google Shape;35;p6"/>
          <p:cNvGrpSpPr/>
          <p:nvPr/>
        </p:nvGrpSpPr>
        <p:grpSpPr>
          <a:xfrm>
            <a:off x="-803713" y="4727160"/>
            <a:ext cx="13822453" cy="3099312"/>
            <a:chOff x="-602785" y="3545370"/>
            <a:chExt cx="10366840" cy="2324484"/>
          </a:xfrm>
        </p:grpSpPr>
        <p:grpSp>
          <p:nvGrpSpPr>
            <p:cNvPr id="36" name="Google Shape;36;p6"/>
            <p:cNvGrpSpPr/>
            <p:nvPr/>
          </p:nvGrpSpPr>
          <p:grpSpPr>
            <a:xfrm>
              <a:off x="-602785" y="3545370"/>
              <a:ext cx="3051640" cy="2324484"/>
              <a:chOff x="-297985" y="3316770"/>
              <a:chExt cx="3051640" cy="2324484"/>
            </a:xfrm>
          </p:grpSpPr>
          <p:pic>
            <p:nvPicPr>
              <p:cNvPr id="37" name="Google Shape;37;p6"/>
              <p:cNvPicPr preferRelativeResize="0"/>
              <p:nvPr/>
            </p:nvPicPr>
            <p:blipFill rotWithShape="1">
              <a:blip r:embed="rId2">
                <a:alphaModFix/>
              </a:blip>
              <a:srcRect l="5612" t="20821" r="18943" b="12185"/>
              <a:stretch/>
            </p:blipFill>
            <p:spPr>
              <a:xfrm rot="8" flipH="1">
                <a:off x="613628" y="4373757"/>
                <a:ext cx="2140027" cy="1267494"/>
              </a:xfrm>
              <a:prstGeom prst="rect">
                <a:avLst/>
              </a:prstGeom>
              <a:noFill/>
              <a:ln>
                <a:noFill/>
              </a:ln>
            </p:spPr>
          </p:pic>
          <p:pic>
            <p:nvPicPr>
              <p:cNvPr id="38" name="Google Shape;38;p6"/>
              <p:cNvPicPr preferRelativeResize="0"/>
              <p:nvPr/>
            </p:nvPicPr>
            <p:blipFill rotWithShape="1">
              <a:blip r:embed="rId2">
                <a:alphaModFix/>
              </a:blip>
              <a:srcRect l="5612" t="20821" r="18943" b="12185"/>
              <a:stretch/>
            </p:blipFill>
            <p:spPr>
              <a:xfrm rot="-5399992" flipH="1">
                <a:off x="-734248" y="3753037"/>
                <a:ext cx="2140027" cy="1267494"/>
              </a:xfrm>
              <a:prstGeom prst="rect">
                <a:avLst/>
              </a:prstGeom>
              <a:noFill/>
              <a:ln>
                <a:noFill/>
              </a:ln>
            </p:spPr>
          </p:pic>
        </p:grpSp>
        <p:grpSp>
          <p:nvGrpSpPr>
            <p:cNvPr id="39" name="Google Shape;39;p6"/>
            <p:cNvGrpSpPr/>
            <p:nvPr/>
          </p:nvGrpSpPr>
          <p:grpSpPr>
            <a:xfrm flipH="1">
              <a:off x="6712415" y="3545370"/>
              <a:ext cx="3051640" cy="2324484"/>
              <a:chOff x="-297985" y="3316770"/>
              <a:chExt cx="3051640" cy="2324484"/>
            </a:xfrm>
          </p:grpSpPr>
          <p:pic>
            <p:nvPicPr>
              <p:cNvPr id="40" name="Google Shape;40;p6"/>
              <p:cNvPicPr preferRelativeResize="0"/>
              <p:nvPr/>
            </p:nvPicPr>
            <p:blipFill rotWithShape="1">
              <a:blip r:embed="rId2">
                <a:alphaModFix/>
              </a:blip>
              <a:srcRect l="5612" t="20821" r="18943" b="12185"/>
              <a:stretch/>
            </p:blipFill>
            <p:spPr>
              <a:xfrm rot="8" flipH="1">
                <a:off x="613628" y="4373757"/>
                <a:ext cx="2140027" cy="1267494"/>
              </a:xfrm>
              <a:prstGeom prst="rect">
                <a:avLst/>
              </a:prstGeom>
              <a:noFill/>
              <a:ln>
                <a:noFill/>
              </a:ln>
            </p:spPr>
          </p:pic>
          <p:pic>
            <p:nvPicPr>
              <p:cNvPr id="41" name="Google Shape;41;p6"/>
              <p:cNvPicPr preferRelativeResize="0"/>
              <p:nvPr/>
            </p:nvPicPr>
            <p:blipFill rotWithShape="1">
              <a:blip r:embed="rId2">
                <a:alphaModFix/>
              </a:blip>
              <a:srcRect l="5612" t="20821" r="18943" b="12185"/>
              <a:stretch/>
            </p:blipFill>
            <p:spPr>
              <a:xfrm rot="-5399992" flipH="1">
                <a:off x="-734248" y="3753037"/>
                <a:ext cx="2140027" cy="1267494"/>
              </a:xfrm>
              <a:prstGeom prst="rect">
                <a:avLst/>
              </a:prstGeom>
              <a:noFill/>
              <a:ln>
                <a:noFill/>
              </a:ln>
            </p:spPr>
          </p:pic>
        </p:grpSp>
      </p:grpSp>
      <p:sp>
        <p:nvSpPr>
          <p:cNvPr id="42" name="Google Shape;42;p6"/>
          <p:cNvSpPr txBox="1">
            <a:spLocks noGrp="1"/>
          </p:cNvSpPr>
          <p:nvPr>
            <p:ph type="title"/>
          </p:nvPr>
        </p:nvSpPr>
        <p:spPr>
          <a:xfrm>
            <a:off x="950967" y="414533"/>
            <a:ext cx="10290000" cy="8608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sz="5333"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Tree>
    <p:extLst>
      <p:ext uri="{BB962C8B-B14F-4D97-AF65-F5344CB8AC3E}">
        <p14:creationId xmlns:p14="http://schemas.microsoft.com/office/powerpoint/2010/main" val="2722578543"/>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43"/>
        <p:cNvGrpSpPr/>
        <p:nvPr/>
      </p:nvGrpSpPr>
      <p:grpSpPr>
        <a:xfrm>
          <a:off x="0" y="0"/>
          <a:ext cx="0" cy="0"/>
          <a:chOff x="0" y="0"/>
          <a:chExt cx="0" cy="0"/>
        </a:xfrm>
      </p:grpSpPr>
      <p:sp>
        <p:nvSpPr>
          <p:cNvPr id="44" name="Google Shape;44;p7"/>
          <p:cNvSpPr txBox="1">
            <a:spLocks noGrp="1"/>
          </p:cNvSpPr>
          <p:nvPr>
            <p:ph type="subTitle" idx="1"/>
          </p:nvPr>
        </p:nvSpPr>
        <p:spPr>
          <a:xfrm>
            <a:off x="950967" y="4079000"/>
            <a:ext cx="6913200" cy="2053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400"/>
              <a:buFont typeface="Arial"/>
              <a:buAutoNum type="arabicPeriod"/>
              <a:defRPr/>
            </a:lvl1pPr>
            <a:lvl2pPr lvl="1" algn="ctr" rtl="0">
              <a:lnSpc>
                <a:spcPct val="100000"/>
              </a:lnSpc>
              <a:spcBef>
                <a:spcPts val="0"/>
              </a:spcBef>
              <a:spcAft>
                <a:spcPts val="0"/>
              </a:spcAft>
              <a:buClr>
                <a:srgbClr val="000000"/>
              </a:buClr>
              <a:buSzPts val="1400"/>
              <a:buFont typeface="Arial"/>
              <a:buAutoNum type="alphaLcPeriod"/>
              <a:defRPr/>
            </a:lvl2pPr>
            <a:lvl3pPr lvl="2" algn="ctr" rtl="0">
              <a:lnSpc>
                <a:spcPct val="100000"/>
              </a:lnSpc>
              <a:spcBef>
                <a:spcPts val="0"/>
              </a:spcBef>
              <a:spcAft>
                <a:spcPts val="0"/>
              </a:spcAft>
              <a:buClr>
                <a:srgbClr val="000000"/>
              </a:buClr>
              <a:buSzPts val="1400"/>
              <a:buFont typeface="Arial"/>
              <a:buAutoNum type="romanLcPeriod"/>
              <a:defRPr/>
            </a:lvl3pPr>
            <a:lvl4pPr lvl="3" algn="ctr" rtl="0">
              <a:lnSpc>
                <a:spcPct val="100000"/>
              </a:lnSpc>
              <a:spcBef>
                <a:spcPts val="0"/>
              </a:spcBef>
              <a:spcAft>
                <a:spcPts val="0"/>
              </a:spcAft>
              <a:buClr>
                <a:srgbClr val="000000"/>
              </a:buClr>
              <a:buSzPts val="1400"/>
              <a:buFont typeface="Arial"/>
              <a:buAutoNum type="arabicPeriod"/>
              <a:defRPr/>
            </a:lvl4pPr>
            <a:lvl5pPr lvl="4" algn="ctr" rtl="0">
              <a:lnSpc>
                <a:spcPct val="100000"/>
              </a:lnSpc>
              <a:spcBef>
                <a:spcPts val="0"/>
              </a:spcBef>
              <a:spcAft>
                <a:spcPts val="0"/>
              </a:spcAft>
              <a:buClr>
                <a:srgbClr val="000000"/>
              </a:buClr>
              <a:buSzPts val="1400"/>
              <a:buFont typeface="Arial"/>
              <a:buAutoNum type="alphaLcPeriod"/>
              <a:defRPr/>
            </a:lvl5pPr>
            <a:lvl6pPr lvl="5" algn="ctr" rtl="0">
              <a:lnSpc>
                <a:spcPct val="100000"/>
              </a:lnSpc>
              <a:spcBef>
                <a:spcPts val="0"/>
              </a:spcBef>
              <a:spcAft>
                <a:spcPts val="0"/>
              </a:spcAft>
              <a:buClr>
                <a:srgbClr val="000000"/>
              </a:buClr>
              <a:buSzPts val="1400"/>
              <a:buFont typeface="Arial"/>
              <a:buAutoNum type="romanLcPeriod"/>
              <a:defRPr/>
            </a:lvl6pPr>
            <a:lvl7pPr lvl="6" algn="ctr" rtl="0">
              <a:lnSpc>
                <a:spcPct val="100000"/>
              </a:lnSpc>
              <a:spcBef>
                <a:spcPts val="0"/>
              </a:spcBef>
              <a:spcAft>
                <a:spcPts val="0"/>
              </a:spcAft>
              <a:buClr>
                <a:srgbClr val="000000"/>
              </a:buClr>
              <a:buSzPts val="1400"/>
              <a:buFont typeface="Arial"/>
              <a:buAutoNum type="arabicPeriod"/>
              <a:defRPr/>
            </a:lvl7pPr>
            <a:lvl8pPr lvl="7" algn="ctr" rtl="0">
              <a:lnSpc>
                <a:spcPct val="100000"/>
              </a:lnSpc>
              <a:spcBef>
                <a:spcPts val="0"/>
              </a:spcBef>
              <a:spcAft>
                <a:spcPts val="0"/>
              </a:spcAft>
              <a:buClr>
                <a:srgbClr val="000000"/>
              </a:buClr>
              <a:buSzPts val="1400"/>
              <a:buFont typeface="Arial"/>
              <a:buAutoNum type="alphaLcPeriod"/>
              <a:defRPr/>
            </a:lvl8pPr>
            <a:lvl9pPr lvl="8" algn="ctr" rtl="0">
              <a:lnSpc>
                <a:spcPct val="100000"/>
              </a:lnSpc>
              <a:spcBef>
                <a:spcPts val="0"/>
              </a:spcBef>
              <a:spcAft>
                <a:spcPts val="0"/>
              </a:spcAft>
              <a:buClr>
                <a:srgbClr val="000000"/>
              </a:buClr>
              <a:buSzPts val="1400"/>
              <a:buFont typeface="Arial"/>
              <a:buAutoNum type="romanLcPeriod"/>
              <a:defRPr/>
            </a:lvl9pPr>
          </a:lstStyle>
          <a:p>
            <a:r>
              <a:rPr lang="en-GB"/>
              <a:t>Click to edit Master subtitle style</a:t>
            </a:r>
            <a:endParaRPr/>
          </a:p>
        </p:txBody>
      </p:sp>
      <p:sp>
        <p:nvSpPr>
          <p:cNvPr id="45" name="Google Shape;45;p7"/>
          <p:cNvSpPr txBox="1">
            <a:spLocks noGrp="1"/>
          </p:cNvSpPr>
          <p:nvPr>
            <p:ph type="title"/>
          </p:nvPr>
        </p:nvSpPr>
        <p:spPr>
          <a:xfrm>
            <a:off x="950967" y="3231733"/>
            <a:ext cx="6913200" cy="9488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sz="4533"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grpSp>
        <p:nvGrpSpPr>
          <p:cNvPr id="46" name="Google Shape;46;p7"/>
          <p:cNvGrpSpPr/>
          <p:nvPr/>
        </p:nvGrpSpPr>
        <p:grpSpPr>
          <a:xfrm>
            <a:off x="-750277" y="-899827"/>
            <a:ext cx="13715413" cy="4147056"/>
            <a:chOff x="-562708" y="-674870"/>
            <a:chExt cx="10286560" cy="3110292"/>
          </a:xfrm>
        </p:grpSpPr>
        <p:pic>
          <p:nvPicPr>
            <p:cNvPr id="47" name="Google Shape;47;p7"/>
            <p:cNvPicPr preferRelativeResize="0"/>
            <p:nvPr/>
          </p:nvPicPr>
          <p:blipFill rotWithShape="1">
            <a:blip r:embed="rId2">
              <a:alphaModFix/>
            </a:blip>
            <a:srcRect l="5612" t="20821" r="18943" b="12185"/>
            <a:stretch/>
          </p:blipFill>
          <p:spPr>
            <a:xfrm rot="5400008" flipH="1">
              <a:off x="-998971" y="731661"/>
              <a:ext cx="2140027" cy="1267494"/>
            </a:xfrm>
            <a:prstGeom prst="rect">
              <a:avLst/>
            </a:prstGeom>
            <a:noFill/>
            <a:ln>
              <a:noFill/>
            </a:ln>
          </p:spPr>
        </p:pic>
        <p:pic>
          <p:nvPicPr>
            <p:cNvPr id="48" name="Google Shape;48;p7"/>
            <p:cNvPicPr preferRelativeResize="0"/>
            <p:nvPr/>
          </p:nvPicPr>
          <p:blipFill rotWithShape="1">
            <a:blip r:embed="rId2">
              <a:alphaModFix/>
            </a:blip>
            <a:srcRect l="5612" t="20821" r="18943" b="12185"/>
            <a:stretch/>
          </p:blipFill>
          <p:spPr>
            <a:xfrm rot="8" flipH="1">
              <a:off x="-525957" y="-674868"/>
              <a:ext cx="2140027" cy="1267494"/>
            </a:xfrm>
            <a:prstGeom prst="rect">
              <a:avLst/>
            </a:prstGeom>
            <a:noFill/>
            <a:ln>
              <a:noFill/>
            </a:ln>
          </p:spPr>
        </p:pic>
        <p:pic>
          <p:nvPicPr>
            <p:cNvPr id="49" name="Google Shape;49;p7"/>
            <p:cNvPicPr preferRelativeResize="0"/>
            <p:nvPr/>
          </p:nvPicPr>
          <p:blipFill rotWithShape="1">
            <a:blip r:embed="rId2">
              <a:alphaModFix/>
            </a:blip>
            <a:srcRect l="5612" t="20821" r="18943" b="12185"/>
            <a:stretch/>
          </p:blipFill>
          <p:spPr>
            <a:xfrm rot="-5400008">
              <a:off x="8020090" y="731661"/>
              <a:ext cx="2140027" cy="1267494"/>
            </a:xfrm>
            <a:prstGeom prst="rect">
              <a:avLst/>
            </a:prstGeom>
            <a:noFill/>
            <a:ln>
              <a:noFill/>
            </a:ln>
          </p:spPr>
        </p:pic>
        <p:pic>
          <p:nvPicPr>
            <p:cNvPr id="50" name="Google Shape;50;p7"/>
            <p:cNvPicPr preferRelativeResize="0"/>
            <p:nvPr/>
          </p:nvPicPr>
          <p:blipFill rotWithShape="1">
            <a:blip r:embed="rId2">
              <a:alphaModFix/>
            </a:blip>
            <a:srcRect l="5612" t="20821" r="18943" b="12185"/>
            <a:stretch/>
          </p:blipFill>
          <p:spPr>
            <a:xfrm rot="-8">
              <a:off x="7547075" y="-674868"/>
              <a:ext cx="2140027" cy="1267494"/>
            </a:xfrm>
            <a:prstGeom prst="rect">
              <a:avLst/>
            </a:prstGeom>
            <a:noFill/>
            <a:ln>
              <a:noFill/>
            </a:ln>
          </p:spPr>
        </p:pic>
      </p:grpSp>
    </p:spTree>
    <p:extLst>
      <p:ext uri="{BB962C8B-B14F-4D97-AF65-F5344CB8AC3E}">
        <p14:creationId xmlns:p14="http://schemas.microsoft.com/office/powerpoint/2010/main" val="819349252"/>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1888300" y="1742800"/>
            <a:ext cx="8415200" cy="33724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7200"/>
              <a:buNone/>
              <a:defRPr sz="96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r>
              <a:rPr lang="en-GB"/>
              <a:t>Click to edit Master title style</a:t>
            </a:r>
            <a:endParaRPr/>
          </a:p>
        </p:txBody>
      </p:sp>
      <p:grpSp>
        <p:nvGrpSpPr>
          <p:cNvPr id="53" name="Google Shape;53;p8"/>
          <p:cNvGrpSpPr/>
          <p:nvPr/>
        </p:nvGrpSpPr>
        <p:grpSpPr>
          <a:xfrm flipH="1">
            <a:off x="-803713" y="-798227"/>
            <a:ext cx="13768849" cy="8624699"/>
            <a:chOff x="-602785" y="-598670"/>
            <a:chExt cx="10326637" cy="6468524"/>
          </a:xfrm>
        </p:grpSpPr>
        <p:grpSp>
          <p:nvGrpSpPr>
            <p:cNvPr id="54" name="Google Shape;54;p8"/>
            <p:cNvGrpSpPr/>
            <p:nvPr/>
          </p:nvGrpSpPr>
          <p:grpSpPr>
            <a:xfrm>
              <a:off x="-602785" y="3545370"/>
              <a:ext cx="3051640" cy="2324484"/>
              <a:chOff x="-297985" y="3316770"/>
              <a:chExt cx="3051640" cy="2324484"/>
            </a:xfrm>
          </p:grpSpPr>
          <p:pic>
            <p:nvPicPr>
              <p:cNvPr id="55" name="Google Shape;55;p8"/>
              <p:cNvPicPr preferRelativeResize="0"/>
              <p:nvPr/>
            </p:nvPicPr>
            <p:blipFill rotWithShape="1">
              <a:blip r:embed="rId2">
                <a:alphaModFix/>
              </a:blip>
              <a:srcRect l="5612" t="20821" r="18943" b="12185"/>
              <a:stretch/>
            </p:blipFill>
            <p:spPr>
              <a:xfrm rot="8" flipH="1">
                <a:off x="613628" y="4373757"/>
                <a:ext cx="2140027" cy="1267494"/>
              </a:xfrm>
              <a:prstGeom prst="rect">
                <a:avLst/>
              </a:prstGeom>
              <a:noFill/>
              <a:ln>
                <a:noFill/>
              </a:ln>
            </p:spPr>
          </p:pic>
          <p:pic>
            <p:nvPicPr>
              <p:cNvPr id="56" name="Google Shape;56;p8"/>
              <p:cNvPicPr preferRelativeResize="0"/>
              <p:nvPr/>
            </p:nvPicPr>
            <p:blipFill rotWithShape="1">
              <a:blip r:embed="rId2">
                <a:alphaModFix/>
              </a:blip>
              <a:srcRect l="5612" t="20821" r="18943" b="12185"/>
              <a:stretch/>
            </p:blipFill>
            <p:spPr>
              <a:xfrm rot="-5399992" flipH="1">
                <a:off x="-734248" y="3753037"/>
                <a:ext cx="2140027" cy="1267494"/>
              </a:xfrm>
              <a:prstGeom prst="rect">
                <a:avLst/>
              </a:prstGeom>
              <a:noFill/>
              <a:ln>
                <a:noFill/>
              </a:ln>
            </p:spPr>
          </p:pic>
        </p:grpSp>
        <p:grpSp>
          <p:nvGrpSpPr>
            <p:cNvPr id="57" name="Google Shape;57;p8"/>
            <p:cNvGrpSpPr/>
            <p:nvPr/>
          </p:nvGrpSpPr>
          <p:grpSpPr>
            <a:xfrm>
              <a:off x="7547075" y="-598670"/>
              <a:ext cx="2176777" cy="3110292"/>
              <a:chOff x="7318475" y="-674870"/>
              <a:chExt cx="2176777" cy="3110292"/>
            </a:xfrm>
          </p:grpSpPr>
          <p:pic>
            <p:nvPicPr>
              <p:cNvPr id="58" name="Google Shape;58;p8"/>
              <p:cNvPicPr preferRelativeResize="0"/>
              <p:nvPr/>
            </p:nvPicPr>
            <p:blipFill rotWithShape="1">
              <a:blip r:embed="rId2">
                <a:alphaModFix/>
              </a:blip>
              <a:srcRect l="5612" t="20821" r="18943" b="12185"/>
              <a:stretch/>
            </p:blipFill>
            <p:spPr>
              <a:xfrm rot="-8">
                <a:off x="7318475" y="-674868"/>
                <a:ext cx="2140027" cy="1267494"/>
              </a:xfrm>
              <a:prstGeom prst="rect">
                <a:avLst/>
              </a:prstGeom>
              <a:noFill/>
              <a:ln>
                <a:noFill/>
              </a:ln>
            </p:spPr>
          </p:pic>
          <p:pic>
            <p:nvPicPr>
              <p:cNvPr id="59" name="Google Shape;59;p8"/>
              <p:cNvPicPr preferRelativeResize="0"/>
              <p:nvPr/>
            </p:nvPicPr>
            <p:blipFill rotWithShape="1">
              <a:blip r:embed="rId2">
                <a:alphaModFix/>
              </a:blip>
              <a:srcRect l="5612" t="20821" r="18943" b="12185"/>
              <a:stretch/>
            </p:blipFill>
            <p:spPr>
              <a:xfrm rot="-5400008">
                <a:off x="7791490" y="731661"/>
                <a:ext cx="2140027" cy="1267494"/>
              </a:xfrm>
              <a:prstGeom prst="rect">
                <a:avLst/>
              </a:prstGeom>
              <a:noFill/>
              <a:ln>
                <a:noFill/>
              </a:ln>
            </p:spPr>
          </p:pic>
        </p:grpSp>
      </p:grpSp>
    </p:spTree>
    <p:extLst>
      <p:ext uri="{BB962C8B-B14F-4D97-AF65-F5344CB8AC3E}">
        <p14:creationId xmlns:p14="http://schemas.microsoft.com/office/powerpoint/2010/main" val="3720322685"/>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60"/>
        <p:cNvGrpSpPr/>
        <p:nvPr/>
      </p:nvGrpSpPr>
      <p:grpSpPr>
        <a:xfrm>
          <a:off x="0" y="0"/>
          <a:ext cx="0" cy="0"/>
          <a:chOff x="0" y="0"/>
          <a:chExt cx="0" cy="0"/>
        </a:xfrm>
      </p:grpSpPr>
      <p:sp>
        <p:nvSpPr>
          <p:cNvPr id="61" name="Google Shape;61;p9"/>
          <p:cNvSpPr txBox="1">
            <a:spLocks noGrp="1"/>
          </p:cNvSpPr>
          <p:nvPr>
            <p:ph type="subTitle" idx="1"/>
          </p:nvPr>
        </p:nvSpPr>
        <p:spPr>
          <a:xfrm>
            <a:off x="1271600" y="2530833"/>
            <a:ext cx="9648800" cy="3078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1400"/>
              <a:buChar char="●"/>
              <a:defRPr b="0"/>
            </a:lvl1pPr>
            <a:lvl2pPr lvl="1" algn="ctr" rtl="0">
              <a:lnSpc>
                <a:spcPct val="100000"/>
              </a:lnSpc>
              <a:spcBef>
                <a:spcPts val="1333"/>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r>
              <a:rPr lang="en-GB"/>
              <a:t>Click to edit Master subtitle style</a:t>
            </a:r>
            <a:endParaRPr/>
          </a:p>
        </p:txBody>
      </p:sp>
      <p:sp>
        <p:nvSpPr>
          <p:cNvPr id="62" name="Google Shape;62;p9"/>
          <p:cNvSpPr txBox="1">
            <a:spLocks noGrp="1"/>
          </p:cNvSpPr>
          <p:nvPr>
            <p:ph type="title"/>
          </p:nvPr>
        </p:nvSpPr>
        <p:spPr>
          <a:xfrm>
            <a:off x="950900" y="414533"/>
            <a:ext cx="8906800" cy="17448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sz="5333"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grpSp>
        <p:nvGrpSpPr>
          <p:cNvPr id="63" name="Google Shape;63;p9"/>
          <p:cNvGrpSpPr/>
          <p:nvPr/>
        </p:nvGrpSpPr>
        <p:grpSpPr>
          <a:xfrm>
            <a:off x="-803713" y="4727160"/>
            <a:ext cx="4068853" cy="3099312"/>
            <a:chOff x="-297985" y="3316770"/>
            <a:chExt cx="3051640" cy="2324484"/>
          </a:xfrm>
        </p:grpSpPr>
        <p:pic>
          <p:nvPicPr>
            <p:cNvPr id="64" name="Google Shape;64;p9"/>
            <p:cNvPicPr preferRelativeResize="0"/>
            <p:nvPr/>
          </p:nvPicPr>
          <p:blipFill rotWithShape="1">
            <a:blip r:embed="rId2">
              <a:alphaModFix/>
            </a:blip>
            <a:srcRect l="5612" t="20821" r="18943" b="12185"/>
            <a:stretch/>
          </p:blipFill>
          <p:spPr>
            <a:xfrm rot="8" flipH="1">
              <a:off x="613628" y="4373757"/>
              <a:ext cx="2140027" cy="1267494"/>
            </a:xfrm>
            <a:prstGeom prst="rect">
              <a:avLst/>
            </a:prstGeom>
            <a:noFill/>
            <a:ln>
              <a:noFill/>
            </a:ln>
          </p:spPr>
        </p:pic>
        <p:pic>
          <p:nvPicPr>
            <p:cNvPr id="65" name="Google Shape;65;p9"/>
            <p:cNvPicPr preferRelativeResize="0"/>
            <p:nvPr/>
          </p:nvPicPr>
          <p:blipFill rotWithShape="1">
            <a:blip r:embed="rId2">
              <a:alphaModFix/>
            </a:blip>
            <a:srcRect l="5612" t="20821" r="18943" b="12185"/>
            <a:stretch/>
          </p:blipFill>
          <p:spPr>
            <a:xfrm rot="-5399992" flipH="1">
              <a:off x="-734248" y="3753037"/>
              <a:ext cx="2140027" cy="1267494"/>
            </a:xfrm>
            <a:prstGeom prst="rect">
              <a:avLst/>
            </a:prstGeom>
            <a:noFill/>
            <a:ln>
              <a:noFill/>
            </a:ln>
          </p:spPr>
        </p:pic>
      </p:grpSp>
    </p:spTree>
    <p:extLst>
      <p:ext uri="{BB962C8B-B14F-4D97-AF65-F5344CB8AC3E}">
        <p14:creationId xmlns:p14="http://schemas.microsoft.com/office/powerpoint/2010/main" val="82483211"/>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66"/>
        <p:cNvGrpSpPr/>
        <p:nvPr/>
      </p:nvGrpSpPr>
      <p:grpSpPr>
        <a:xfrm>
          <a:off x="0" y="0"/>
          <a:ext cx="0" cy="0"/>
          <a:chOff x="0" y="0"/>
          <a:chExt cx="0" cy="0"/>
        </a:xfrm>
      </p:grpSpPr>
      <p:sp>
        <p:nvSpPr>
          <p:cNvPr id="67" name="Google Shape;67;p10"/>
          <p:cNvSpPr txBox="1">
            <a:spLocks noGrp="1"/>
          </p:cNvSpPr>
          <p:nvPr>
            <p:ph type="title"/>
          </p:nvPr>
        </p:nvSpPr>
        <p:spPr>
          <a:xfrm>
            <a:off x="960000" y="5352600"/>
            <a:ext cx="10272000" cy="7636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34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rPr lang="en-GB"/>
              <a:t>Click to edit Master title style</a:t>
            </a:r>
            <a:endParaRPr/>
          </a:p>
        </p:txBody>
      </p:sp>
    </p:spTree>
    <p:extLst>
      <p:ext uri="{BB962C8B-B14F-4D97-AF65-F5344CB8AC3E}">
        <p14:creationId xmlns:p14="http://schemas.microsoft.com/office/powerpoint/2010/main" val="2167465902"/>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68"/>
        <p:cNvGrpSpPr/>
        <p:nvPr/>
      </p:nvGrpSpPr>
      <p:grpSpPr>
        <a:xfrm>
          <a:off x="0" y="0"/>
          <a:ext cx="0" cy="0"/>
          <a:chOff x="0" y="0"/>
          <a:chExt cx="0" cy="0"/>
        </a:xfrm>
      </p:grpSpPr>
      <p:sp>
        <p:nvSpPr>
          <p:cNvPr id="69" name="Google Shape;69;p11"/>
          <p:cNvSpPr txBox="1">
            <a:spLocks noGrp="1"/>
          </p:cNvSpPr>
          <p:nvPr>
            <p:ph type="title" hasCustomPrompt="1"/>
          </p:nvPr>
        </p:nvSpPr>
        <p:spPr>
          <a:xfrm>
            <a:off x="1712000" y="1717667"/>
            <a:ext cx="8768000" cy="262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12800"/>
            </a:lvl1pPr>
            <a:lvl2pPr lvl="1" algn="ctr">
              <a:spcBef>
                <a:spcPts val="0"/>
              </a:spcBef>
              <a:spcAft>
                <a:spcPts val="0"/>
              </a:spcAft>
              <a:buSzPts val="9600"/>
              <a:buNone/>
              <a:defRPr sz="12800"/>
            </a:lvl2pPr>
            <a:lvl3pPr lvl="2" algn="ctr">
              <a:spcBef>
                <a:spcPts val="0"/>
              </a:spcBef>
              <a:spcAft>
                <a:spcPts val="0"/>
              </a:spcAft>
              <a:buSzPts val="9600"/>
              <a:buNone/>
              <a:defRPr sz="12800"/>
            </a:lvl3pPr>
            <a:lvl4pPr lvl="3" algn="ctr">
              <a:spcBef>
                <a:spcPts val="0"/>
              </a:spcBef>
              <a:spcAft>
                <a:spcPts val="0"/>
              </a:spcAft>
              <a:buSzPts val="9600"/>
              <a:buNone/>
              <a:defRPr sz="12800"/>
            </a:lvl4pPr>
            <a:lvl5pPr lvl="4" algn="ctr">
              <a:spcBef>
                <a:spcPts val="0"/>
              </a:spcBef>
              <a:spcAft>
                <a:spcPts val="0"/>
              </a:spcAft>
              <a:buSzPts val="9600"/>
              <a:buNone/>
              <a:defRPr sz="12800"/>
            </a:lvl5pPr>
            <a:lvl6pPr lvl="5" algn="ctr">
              <a:spcBef>
                <a:spcPts val="0"/>
              </a:spcBef>
              <a:spcAft>
                <a:spcPts val="0"/>
              </a:spcAft>
              <a:buSzPts val="9600"/>
              <a:buNone/>
              <a:defRPr sz="12800"/>
            </a:lvl6pPr>
            <a:lvl7pPr lvl="6" algn="ctr">
              <a:spcBef>
                <a:spcPts val="0"/>
              </a:spcBef>
              <a:spcAft>
                <a:spcPts val="0"/>
              </a:spcAft>
              <a:buSzPts val="9600"/>
              <a:buNone/>
              <a:defRPr sz="12800"/>
            </a:lvl7pPr>
            <a:lvl8pPr lvl="7" algn="ctr">
              <a:spcBef>
                <a:spcPts val="0"/>
              </a:spcBef>
              <a:spcAft>
                <a:spcPts val="0"/>
              </a:spcAft>
              <a:buSzPts val="9600"/>
              <a:buNone/>
              <a:defRPr sz="12800"/>
            </a:lvl8pPr>
            <a:lvl9pPr lvl="8" algn="ctr">
              <a:spcBef>
                <a:spcPts val="0"/>
              </a:spcBef>
              <a:spcAft>
                <a:spcPts val="0"/>
              </a:spcAft>
              <a:buSzPts val="9600"/>
              <a:buNone/>
              <a:defRPr sz="12800"/>
            </a:lvl9pPr>
          </a:lstStyle>
          <a:p>
            <a:r>
              <a:t>xx%</a:t>
            </a:r>
          </a:p>
        </p:txBody>
      </p:sp>
      <p:sp>
        <p:nvSpPr>
          <p:cNvPr id="70" name="Google Shape;70;p11"/>
          <p:cNvSpPr txBox="1">
            <a:spLocks noGrp="1"/>
          </p:cNvSpPr>
          <p:nvPr>
            <p:ph type="subTitle" idx="1"/>
          </p:nvPr>
        </p:nvSpPr>
        <p:spPr>
          <a:xfrm>
            <a:off x="1712000" y="4345433"/>
            <a:ext cx="8768000" cy="66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5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GB"/>
              <a:t>Click to edit Master subtitle style</a:t>
            </a:r>
            <a:endParaRPr/>
          </a:p>
        </p:txBody>
      </p:sp>
      <p:grpSp>
        <p:nvGrpSpPr>
          <p:cNvPr id="71" name="Google Shape;71;p11"/>
          <p:cNvGrpSpPr/>
          <p:nvPr/>
        </p:nvGrpSpPr>
        <p:grpSpPr>
          <a:xfrm>
            <a:off x="-777418" y="-798227"/>
            <a:ext cx="13746836" cy="4147056"/>
            <a:chOff x="-586275" y="-598670"/>
            <a:chExt cx="10310127" cy="3110292"/>
          </a:xfrm>
        </p:grpSpPr>
        <p:grpSp>
          <p:nvGrpSpPr>
            <p:cNvPr id="72" name="Google Shape;72;p11"/>
            <p:cNvGrpSpPr/>
            <p:nvPr/>
          </p:nvGrpSpPr>
          <p:grpSpPr>
            <a:xfrm>
              <a:off x="7547075" y="-598670"/>
              <a:ext cx="2176777" cy="3110292"/>
              <a:chOff x="7318475" y="-674870"/>
              <a:chExt cx="2176777" cy="3110292"/>
            </a:xfrm>
          </p:grpSpPr>
          <p:pic>
            <p:nvPicPr>
              <p:cNvPr id="73" name="Google Shape;73;p11"/>
              <p:cNvPicPr preferRelativeResize="0"/>
              <p:nvPr/>
            </p:nvPicPr>
            <p:blipFill rotWithShape="1">
              <a:blip r:embed="rId2">
                <a:alphaModFix/>
              </a:blip>
              <a:srcRect l="5612" t="20821" r="18943" b="12185"/>
              <a:stretch/>
            </p:blipFill>
            <p:spPr>
              <a:xfrm rot="-8">
                <a:off x="7318475" y="-674868"/>
                <a:ext cx="2140027" cy="1267494"/>
              </a:xfrm>
              <a:prstGeom prst="rect">
                <a:avLst/>
              </a:prstGeom>
              <a:noFill/>
              <a:ln>
                <a:noFill/>
              </a:ln>
            </p:spPr>
          </p:pic>
          <p:pic>
            <p:nvPicPr>
              <p:cNvPr id="74" name="Google Shape;74;p11"/>
              <p:cNvPicPr preferRelativeResize="0"/>
              <p:nvPr/>
            </p:nvPicPr>
            <p:blipFill rotWithShape="1">
              <a:blip r:embed="rId2">
                <a:alphaModFix/>
              </a:blip>
              <a:srcRect l="5612" t="20821" r="18943" b="12185"/>
              <a:stretch/>
            </p:blipFill>
            <p:spPr>
              <a:xfrm rot="-5400008">
                <a:off x="7791490" y="731661"/>
                <a:ext cx="2140027" cy="1267494"/>
              </a:xfrm>
              <a:prstGeom prst="rect">
                <a:avLst/>
              </a:prstGeom>
              <a:noFill/>
              <a:ln>
                <a:noFill/>
              </a:ln>
            </p:spPr>
          </p:pic>
        </p:grpSp>
        <p:grpSp>
          <p:nvGrpSpPr>
            <p:cNvPr id="75" name="Google Shape;75;p11"/>
            <p:cNvGrpSpPr/>
            <p:nvPr/>
          </p:nvGrpSpPr>
          <p:grpSpPr>
            <a:xfrm flipH="1">
              <a:off x="-586275" y="-598670"/>
              <a:ext cx="2176777" cy="3110292"/>
              <a:chOff x="7318475" y="-674870"/>
              <a:chExt cx="2176777" cy="3110292"/>
            </a:xfrm>
          </p:grpSpPr>
          <p:pic>
            <p:nvPicPr>
              <p:cNvPr id="76" name="Google Shape;76;p11"/>
              <p:cNvPicPr preferRelativeResize="0"/>
              <p:nvPr/>
            </p:nvPicPr>
            <p:blipFill rotWithShape="1">
              <a:blip r:embed="rId2">
                <a:alphaModFix/>
              </a:blip>
              <a:srcRect l="5612" t="20821" r="18943" b="12185"/>
              <a:stretch/>
            </p:blipFill>
            <p:spPr>
              <a:xfrm rot="-8">
                <a:off x="7318475" y="-674868"/>
                <a:ext cx="2140027" cy="1267494"/>
              </a:xfrm>
              <a:prstGeom prst="rect">
                <a:avLst/>
              </a:prstGeom>
              <a:noFill/>
              <a:ln>
                <a:noFill/>
              </a:ln>
            </p:spPr>
          </p:pic>
          <p:pic>
            <p:nvPicPr>
              <p:cNvPr id="77" name="Google Shape;77;p11"/>
              <p:cNvPicPr preferRelativeResize="0"/>
              <p:nvPr/>
            </p:nvPicPr>
            <p:blipFill rotWithShape="1">
              <a:blip r:embed="rId2">
                <a:alphaModFix/>
              </a:blip>
              <a:srcRect l="5612" t="20821" r="18943" b="12185"/>
              <a:stretch/>
            </p:blipFill>
            <p:spPr>
              <a:xfrm rot="-5400008">
                <a:off x="7791490" y="731661"/>
                <a:ext cx="2140027" cy="1267494"/>
              </a:xfrm>
              <a:prstGeom prst="rect">
                <a:avLst/>
              </a:prstGeom>
              <a:noFill/>
              <a:ln>
                <a:noFill/>
              </a:ln>
            </p:spPr>
          </p:pic>
        </p:grpSp>
      </p:grpSp>
    </p:spTree>
    <p:extLst>
      <p:ext uri="{BB962C8B-B14F-4D97-AF65-F5344CB8AC3E}">
        <p14:creationId xmlns:p14="http://schemas.microsoft.com/office/powerpoint/2010/main" val="3706722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32"/>
        <p:cNvGrpSpPr/>
        <p:nvPr/>
      </p:nvGrpSpPr>
      <p:grpSpPr>
        <a:xfrm>
          <a:off x="0" y="0"/>
          <a:ext cx="0" cy="0"/>
          <a:chOff x="0" y="0"/>
          <a:chExt cx="0" cy="0"/>
        </a:xfrm>
      </p:grpSpPr>
      <p:grpSp>
        <p:nvGrpSpPr>
          <p:cNvPr id="133" name="Google Shape;133;p13"/>
          <p:cNvGrpSpPr/>
          <p:nvPr/>
        </p:nvGrpSpPr>
        <p:grpSpPr>
          <a:xfrm rot="5400000">
            <a:off x="2323544" y="-2945039"/>
            <a:ext cx="7329403" cy="12813509"/>
            <a:chOff x="3750750" y="2350500"/>
            <a:chExt cx="638650" cy="649825"/>
          </a:xfrm>
        </p:grpSpPr>
        <p:sp>
          <p:nvSpPr>
            <p:cNvPr id="134" name="Google Shape;134;p13"/>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 name="Google Shape;135;p13"/>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 name="Google Shape;136;p13"/>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 name="Google Shape;137;p13"/>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 name="Google Shape;138;p13"/>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 name="Google Shape;139;p13"/>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40" name="Google Shape;140;p13"/>
          <p:cNvSpPr txBox="1">
            <a:spLocks noGrp="1"/>
          </p:cNvSpPr>
          <p:nvPr>
            <p:ph type="title" hasCustomPrompt="1"/>
          </p:nvPr>
        </p:nvSpPr>
        <p:spPr>
          <a:xfrm>
            <a:off x="1446933" y="2009429"/>
            <a:ext cx="1117600" cy="505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41" name="Google Shape;141;p13"/>
          <p:cNvSpPr txBox="1">
            <a:spLocks noGrp="1"/>
          </p:cNvSpPr>
          <p:nvPr>
            <p:ph type="subTitle" idx="1"/>
          </p:nvPr>
        </p:nvSpPr>
        <p:spPr>
          <a:xfrm>
            <a:off x="2832733" y="2262227"/>
            <a:ext cx="5229200" cy="413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GB"/>
              <a:t>Click to edit Master subtitle style</a:t>
            </a:r>
            <a:endParaRPr/>
          </a:p>
        </p:txBody>
      </p:sp>
      <p:sp>
        <p:nvSpPr>
          <p:cNvPr id="142" name="Google Shape;142;p13"/>
          <p:cNvSpPr txBox="1">
            <a:spLocks noGrp="1"/>
          </p:cNvSpPr>
          <p:nvPr>
            <p:ph type="title" idx="2" hasCustomPrompt="1"/>
          </p:nvPr>
        </p:nvSpPr>
        <p:spPr>
          <a:xfrm>
            <a:off x="1446933" y="4129363"/>
            <a:ext cx="1117600" cy="505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43" name="Google Shape;143;p13"/>
          <p:cNvSpPr txBox="1">
            <a:spLocks noGrp="1"/>
          </p:cNvSpPr>
          <p:nvPr>
            <p:ph type="subTitle" idx="3"/>
          </p:nvPr>
        </p:nvSpPr>
        <p:spPr>
          <a:xfrm>
            <a:off x="2832733" y="4382180"/>
            <a:ext cx="5229200" cy="413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GB"/>
              <a:t>Click to edit Master subtitle style</a:t>
            </a:r>
            <a:endParaRPr/>
          </a:p>
        </p:txBody>
      </p:sp>
      <p:sp>
        <p:nvSpPr>
          <p:cNvPr id="144" name="Google Shape;144;p13"/>
          <p:cNvSpPr txBox="1">
            <a:spLocks noGrp="1"/>
          </p:cNvSpPr>
          <p:nvPr>
            <p:ph type="title" idx="4" hasCustomPrompt="1"/>
          </p:nvPr>
        </p:nvSpPr>
        <p:spPr>
          <a:xfrm>
            <a:off x="1446933" y="3069396"/>
            <a:ext cx="1117600" cy="505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45" name="Google Shape;145;p13"/>
          <p:cNvSpPr txBox="1">
            <a:spLocks noGrp="1"/>
          </p:cNvSpPr>
          <p:nvPr>
            <p:ph type="subTitle" idx="5"/>
          </p:nvPr>
        </p:nvSpPr>
        <p:spPr>
          <a:xfrm>
            <a:off x="2832733" y="3322195"/>
            <a:ext cx="5229200" cy="413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GB"/>
              <a:t>Click to edit Master subtitle style</a:t>
            </a:r>
            <a:endParaRPr/>
          </a:p>
        </p:txBody>
      </p:sp>
      <p:sp>
        <p:nvSpPr>
          <p:cNvPr id="146" name="Google Shape;146;p13"/>
          <p:cNvSpPr txBox="1">
            <a:spLocks noGrp="1"/>
          </p:cNvSpPr>
          <p:nvPr>
            <p:ph type="title" idx="6" hasCustomPrompt="1"/>
          </p:nvPr>
        </p:nvSpPr>
        <p:spPr>
          <a:xfrm>
            <a:off x="1446933" y="5189329"/>
            <a:ext cx="1117600" cy="505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47" name="Google Shape;147;p13"/>
          <p:cNvSpPr txBox="1">
            <a:spLocks noGrp="1"/>
          </p:cNvSpPr>
          <p:nvPr>
            <p:ph type="subTitle" idx="7"/>
          </p:nvPr>
        </p:nvSpPr>
        <p:spPr>
          <a:xfrm>
            <a:off x="2832733" y="5442132"/>
            <a:ext cx="5229200" cy="413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GB"/>
              <a:t>Click to edit Master subtitle style</a:t>
            </a:r>
            <a:endParaRPr/>
          </a:p>
        </p:txBody>
      </p:sp>
      <p:sp>
        <p:nvSpPr>
          <p:cNvPr id="148" name="Google Shape;148;p13"/>
          <p:cNvSpPr txBox="1">
            <a:spLocks noGrp="1"/>
          </p:cNvSpPr>
          <p:nvPr>
            <p:ph type="title" idx="8"/>
          </p:nvPr>
        </p:nvSpPr>
        <p:spPr>
          <a:xfrm>
            <a:off x="960000" y="593367"/>
            <a:ext cx="10272000" cy="763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
        <p:nvSpPr>
          <p:cNvPr id="149" name="Google Shape;149;p13"/>
          <p:cNvSpPr txBox="1">
            <a:spLocks noGrp="1"/>
          </p:cNvSpPr>
          <p:nvPr>
            <p:ph type="subTitle" idx="9"/>
          </p:nvPr>
        </p:nvSpPr>
        <p:spPr>
          <a:xfrm>
            <a:off x="2832733" y="1950633"/>
            <a:ext cx="5229200" cy="413200"/>
          </a:xfrm>
          <a:prstGeom prst="rect">
            <a:avLst/>
          </a:prstGeom>
          <a:ln>
            <a:noFill/>
          </a:ln>
          <a:effectLst>
            <a:outerShdw dist="28575" dir="846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sp>
        <p:nvSpPr>
          <p:cNvPr id="150" name="Google Shape;150;p13"/>
          <p:cNvSpPr txBox="1">
            <a:spLocks noGrp="1"/>
          </p:cNvSpPr>
          <p:nvPr>
            <p:ph type="subTitle" idx="13"/>
          </p:nvPr>
        </p:nvSpPr>
        <p:spPr>
          <a:xfrm>
            <a:off x="2832733" y="4070544"/>
            <a:ext cx="5229200" cy="413200"/>
          </a:xfrm>
          <a:prstGeom prst="rect">
            <a:avLst/>
          </a:prstGeom>
          <a:ln>
            <a:noFill/>
          </a:ln>
          <a:effectLst>
            <a:outerShdw dist="28575" dir="846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sp>
        <p:nvSpPr>
          <p:cNvPr id="151" name="Google Shape;151;p13"/>
          <p:cNvSpPr txBox="1">
            <a:spLocks noGrp="1"/>
          </p:cNvSpPr>
          <p:nvPr>
            <p:ph type="subTitle" idx="14"/>
          </p:nvPr>
        </p:nvSpPr>
        <p:spPr>
          <a:xfrm>
            <a:off x="2832733" y="3010588"/>
            <a:ext cx="5229200" cy="413200"/>
          </a:xfrm>
          <a:prstGeom prst="rect">
            <a:avLst/>
          </a:prstGeom>
          <a:ln>
            <a:noFill/>
          </a:ln>
          <a:effectLst>
            <a:outerShdw dist="28575" dir="846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sp>
        <p:nvSpPr>
          <p:cNvPr id="152" name="Google Shape;152;p13"/>
          <p:cNvSpPr txBox="1">
            <a:spLocks noGrp="1"/>
          </p:cNvSpPr>
          <p:nvPr>
            <p:ph type="subTitle" idx="15"/>
          </p:nvPr>
        </p:nvSpPr>
        <p:spPr>
          <a:xfrm>
            <a:off x="2832733" y="5130499"/>
            <a:ext cx="5229200" cy="413200"/>
          </a:xfrm>
          <a:prstGeom prst="rect">
            <a:avLst/>
          </a:prstGeom>
          <a:ln>
            <a:noFill/>
          </a:ln>
          <a:effectLst>
            <a:outerShdw dist="28575" dir="846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pic>
        <p:nvPicPr>
          <p:cNvPr id="153" name="Google Shape;153;p13"/>
          <p:cNvPicPr preferRelativeResize="0"/>
          <p:nvPr/>
        </p:nvPicPr>
        <p:blipFill>
          <a:blip r:embed="rId2">
            <a:alphaModFix/>
          </a:blip>
          <a:stretch>
            <a:fillRect/>
          </a:stretch>
        </p:blipFill>
        <p:spPr>
          <a:xfrm rot="-2944693">
            <a:off x="-1704461" y="2091586"/>
            <a:ext cx="3429829" cy="1220735"/>
          </a:xfrm>
          <a:prstGeom prst="rect">
            <a:avLst/>
          </a:prstGeom>
          <a:noFill/>
          <a:ln>
            <a:noFill/>
          </a:ln>
        </p:spPr>
      </p:pic>
      <p:pic>
        <p:nvPicPr>
          <p:cNvPr id="154" name="Google Shape;154;p13"/>
          <p:cNvPicPr preferRelativeResize="0"/>
          <p:nvPr/>
        </p:nvPicPr>
        <p:blipFill rotWithShape="1">
          <a:blip r:embed="rId3">
            <a:alphaModFix/>
          </a:blip>
          <a:srcRect r="51081"/>
          <a:stretch/>
        </p:blipFill>
        <p:spPr>
          <a:xfrm>
            <a:off x="10062930" y="845401"/>
            <a:ext cx="2230665" cy="5366767"/>
          </a:xfrm>
          <a:prstGeom prst="rect">
            <a:avLst/>
          </a:prstGeom>
          <a:noFill/>
          <a:ln>
            <a:noFill/>
          </a:ln>
        </p:spPr>
      </p:pic>
      <p:pic>
        <p:nvPicPr>
          <p:cNvPr id="155" name="Google Shape;155;p13"/>
          <p:cNvPicPr preferRelativeResize="0"/>
          <p:nvPr/>
        </p:nvPicPr>
        <p:blipFill>
          <a:blip r:embed="rId4">
            <a:alphaModFix/>
          </a:blip>
          <a:stretch>
            <a:fillRect/>
          </a:stretch>
        </p:blipFill>
        <p:spPr>
          <a:xfrm rot="-18">
            <a:off x="-271026" y="3580562"/>
            <a:ext cx="1125819" cy="2890247"/>
          </a:xfrm>
          <a:prstGeom prst="rect">
            <a:avLst/>
          </a:prstGeom>
          <a:noFill/>
          <a:ln>
            <a:noFill/>
          </a:ln>
        </p:spPr>
      </p:pic>
      <p:pic>
        <p:nvPicPr>
          <p:cNvPr id="156" name="Google Shape;156;p13"/>
          <p:cNvPicPr preferRelativeResize="0"/>
          <p:nvPr/>
        </p:nvPicPr>
        <p:blipFill rotWithShape="1">
          <a:blip r:embed="rId5">
            <a:alphaModFix/>
          </a:blip>
          <a:srcRect b="45711"/>
          <a:stretch/>
        </p:blipFill>
        <p:spPr>
          <a:xfrm rot="4797450">
            <a:off x="-634891" y="5160695"/>
            <a:ext cx="2365841" cy="1581680"/>
          </a:xfrm>
          <a:prstGeom prst="rect">
            <a:avLst/>
          </a:prstGeom>
          <a:noFill/>
          <a:ln>
            <a:noFill/>
          </a:ln>
        </p:spPr>
      </p:pic>
      <p:pic>
        <p:nvPicPr>
          <p:cNvPr id="157" name="Google Shape;157;p13"/>
          <p:cNvPicPr preferRelativeResize="0"/>
          <p:nvPr/>
        </p:nvPicPr>
        <p:blipFill>
          <a:blip r:embed="rId6">
            <a:alphaModFix/>
          </a:blip>
          <a:stretch>
            <a:fillRect/>
          </a:stretch>
        </p:blipFill>
        <p:spPr>
          <a:xfrm rot="9000013">
            <a:off x="370725" y="2018587"/>
            <a:ext cx="329795" cy="613232"/>
          </a:xfrm>
          <a:prstGeom prst="rect">
            <a:avLst/>
          </a:prstGeom>
          <a:noFill/>
          <a:ln>
            <a:noFill/>
          </a:ln>
        </p:spPr>
      </p:pic>
    </p:spTree>
    <p:extLst>
      <p:ext uri="{BB962C8B-B14F-4D97-AF65-F5344CB8AC3E}">
        <p14:creationId xmlns:p14="http://schemas.microsoft.com/office/powerpoint/2010/main" val="4206100961"/>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78"/>
        <p:cNvGrpSpPr/>
        <p:nvPr/>
      </p:nvGrpSpPr>
      <p:grpSpPr>
        <a:xfrm>
          <a:off x="0" y="0"/>
          <a:ext cx="0" cy="0"/>
          <a:chOff x="0" y="0"/>
          <a:chExt cx="0" cy="0"/>
        </a:xfrm>
      </p:grpSpPr>
    </p:spTree>
    <p:extLst>
      <p:ext uri="{BB962C8B-B14F-4D97-AF65-F5344CB8AC3E}">
        <p14:creationId xmlns:p14="http://schemas.microsoft.com/office/powerpoint/2010/main" val="963210461"/>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79"/>
        <p:cNvGrpSpPr/>
        <p:nvPr/>
      </p:nvGrpSpPr>
      <p:grpSpPr>
        <a:xfrm>
          <a:off x="0" y="0"/>
          <a:ext cx="0" cy="0"/>
          <a:chOff x="0" y="0"/>
          <a:chExt cx="0" cy="0"/>
        </a:xfrm>
      </p:grpSpPr>
      <p:sp>
        <p:nvSpPr>
          <p:cNvPr id="80" name="Google Shape;80;p13"/>
          <p:cNvSpPr txBox="1">
            <a:spLocks noGrp="1"/>
          </p:cNvSpPr>
          <p:nvPr>
            <p:ph type="title" hasCustomPrompt="1"/>
          </p:nvPr>
        </p:nvSpPr>
        <p:spPr>
          <a:xfrm flipH="1">
            <a:off x="1066800" y="1743333"/>
            <a:ext cx="1314800" cy="7472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b="1">
                <a:solidFill>
                  <a:schemeClr val="lt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81" name="Google Shape;81;p13"/>
          <p:cNvSpPr txBox="1">
            <a:spLocks noGrp="1"/>
          </p:cNvSpPr>
          <p:nvPr>
            <p:ph type="title" idx="2" hasCustomPrompt="1"/>
          </p:nvPr>
        </p:nvSpPr>
        <p:spPr>
          <a:xfrm flipH="1">
            <a:off x="1066800" y="5182167"/>
            <a:ext cx="1314800" cy="7472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b="1">
                <a:solidFill>
                  <a:schemeClr val="lt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82" name="Google Shape;82;p13"/>
          <p:cNvSpPr txBox="1">
            <a:spLocks noGrp="1"/>
          </p:cNvSpPr>
          <p:nvPr>
            <p:ph type="title" idx="3" hasCustomPrompt="1"/>
          </p:nvPr>
        </p:nvSpPr>
        <p:spPr>
          <a:xfrm flipH="1">
            <a:off x="1066800" y="2889611"/>
            <a:ext cx="1314800" cy="7472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b="1">
                <a:solidFill>
                  <a:schemeClr val="lt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83" name="Google Shape;83;p13"/>
          <p:cNvSpPr txBox="1">
            <a:spLocks noGrp="1"/>
          </p:cNvSpPr>
          <p:nvPr>
            <p:ph type="title" idx="4" hasCustomPrompt="1"/>
          </p:nvPr>
        </p:nvSpPr>
        <p:spPr>
          <a:xfrm flipH="1">
            <a:off x="1066800" y="4035889"/>
            <a:ext cx="1314800" cy="7472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3000"/>
              <a:buNone/>
              <a:defRPr b="1">
                <a:solidFill>
                  <a:schemeClr val="lt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84" name="Google Shape;84;p13"/>
          <p:cNvSpPr txBox="1">
            <a:spLocks noGrp="1"/>
          </p:cNvSpPr>
          <p:nvPr>
            <p:ph type="subTitle" idx="1"/>
          </p:nvPr>
        </p:nvSpPr>
        <p:spPr>
          <a:xfrm flipH="1">
            <a:off x="2488800" y="1743333"/>
            <a:ext cx="5627600" cy="74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Bebas Neue"/>
              <a:buNone/>
              <a:defRPr sz="3200" b="1">
                <a:latin typeface="Anek Malayalam"/>
                <a:ea typeface="Anek Malayalam"/>
                <a:cs typeface="Anek Malayalam"/>
                <a:sym typeface="Anek Malayalam"/>
              </a:defRPr>
            </a:lvl1pPr>
            <a:lvl2pPr lvl="1" algn="ctr" rtl="0">
              <a:lnSpc>
                <a:spcPct val="100000"/>
              </a:lnSpc>
              <a:spcBef>
                <a:spcPts val="0"/>
              </a:spcBef>
              <a:spcAft>
                <a:spcPts val="0"/>
              </a:spcAft>
              <a:buSzPts val="2000"/>
              <a:buFont typeface="Bebas Neue"/>
              <a:buNone/>
              <a:defRPr sz="2667">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667">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667">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667">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667">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667">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667">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667">
                <a:latin typeface="Bebas Neue"/>
                <a:ea typeface="Bebas Neue"/>
                <a:cs typeface="Bebas Neue"/>
                <a:sym typeface="Bebas Neue"/>
              </a:defRPr>
            </a:lvl9pPr>
          </a:lstStyle>
          <a:p>
            <a:r>
              <a:rPr lang="en-GB"/>
              <a:t>Click to edit Master subtitle style</a:t>
            </a:r>
            <a:endParaRPr/>
          </a:p>
        </p:txBody>
      </p:sp>
      <p:sp>
        <p:nvSpPr>
          <p:cNvPr id="85" name="Google Shape;85;p13"/>
          <p:cNvSpPr txBox="1">
            <a:spLocks noGrp="1"/>
          </p:cNvSpPr>
          <p:nvPr>
            <p:ph type="subTitle" idx="5"/>
          </p:nvPr>
        </p:nvSpPr>
        <p:spPr>
          <a:xfrm flipH="1">
            <a:off x="2488800" y="4035889"/>
            <a:ext cx="5627600" cy="74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Bebas Neue"/>
              <a:buNone/>
              <a:defRPr sz="3200" b="1">
                <a:latin typeface="Anek Malayalam"/>
                <a:ea typeface="Anek Malayalam"/>
                <a:cs typeface="Anek Malayalam"/>
                <a:sym typeface="Anek Malayalam"/>
              </a:defRPr>
            </a:lvl1pPr>
            <a:lvl2pPr lvl="1" algn="ctr" rtl="0">
              <a:lnSpc>
                <a:spcPct val="100000"/>
              </a:lnSpc>
              <a:spcBef>
                <a:spcPts val="0"/>
              </a:spcBef>
              <a:spcAft>
                <a:spcPts val="0"/>
              </a:spcAft>
              <a:buSzPts val="2000"/>
              <a:buFont typeface="Bebas Neue"/>
              <a:buNone/>
              <a:defRPr sz="2667">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667">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667">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667">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667">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667">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667">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667">
                <a:latin typeface="Bebas Neue"/>
                <a:ea typeface="Bebas Neue"/>
                <a:cs typeface="Bebas Neue"/>
                <a:sym typeface="Bebas Neue"/>
              </a:defRPr>
            </a:lvl9pPr>
          </a:lstStyle>
          <a:p>
            <a:r>
              <a:rPr lang="en-GB"/>
              <a:t>Click to edit Master subtitle style</a:t>
            </a:r>
            <a:endParaRPr/>
          </a:p>
        </p:txBody>
      </p:sp>
      <p:sp>
        <p:nvSpPr>
          <p:cNvPr id="86" name="Google Shape;86;p13"/>
          <p:cNvSpPr txBox="1">
            <a:spLocks noGrp="1"/>
          </p:cNvSpPr>
          <p:nvPr>
            <p:ph type="subTitle" idx="6"/>
          </p:nvPr>
        </p:nvSpPr>
        <p:spPr>
          <a:xfrm flipH="1">
            <a:off x="2488800" y="2889611"/>
            <a:ext cx="5627600" cy="74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Bebas Neue"/>
              <a:buNone/>
              <a:defRPr sz="3200" b="1">
                <a:latin typeface="Anek Malayalam"/>
                <a:ea typeface="Anek Malayalam"/>
                <a:cs typeface="Anek Malayalam"/>
                <a:sym typeface="Anek Malayalam"/>
              </a:defRPr>
            </a:lvl1pPr>
            <a:lvl2pPr lvl="1" algn="ctr" rtl="0">
              <a:lnSpc>
                <a:spcPct val="100000"/>
              </a:lnSpc>
              <a:spcBef>
                <a:spcPts val="0"/>
              </a:spcBef>
              <a:spcAft>
                <a:spcPts val="0"/>
              </a:spcAft>
              <a:buSzPts val="2000"/>
              <a:buFont typeface="Bebas Neue"/>
              <a:buNone/>
              <a:defRPr sz="2667">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667">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667">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667">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667">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667">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667">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667">
                <a:latin typeface="Bebas Neue"/>
                <a:ea typeface="Bebas Neue"/>
                <a:cs typeface="Bebas Neue"/>
                <a:sym typeface="Bebas Neue"/>
              </a:defRPr>
            </a:lvl9pPr>
          </a:lstStyle>
          <a:p>
            <a:r>
              <a:rPr lang="en-GB"/>
              <a:t>Click to edit Master subtitle style</a:t>
            </a:r>
            <a:endParaRPr/>
          </a:p>
        </p:txBody>
      </p:sp>
      <p:sp>
        <p:nvSpPr>
          <p:cNvPr id="87" name="Google Shape;87;p13"/>
          <p:cNvSpPr txBox="1">
            <a:spLocks noGrp="1"/>
          </p:cNvSpPr>
          <p:nvPr>
            <p:ph type="subTitle" idx="7"/>
          </p:nvPr>
        </p:nvSpPr>
        <p:spPr>
          <a:xfrm flipH="1">
            <a:off x="2488800" y="5182167"/>
            <a:ext cx="5627600" cy="74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Bebas Neue"/>
              <a:buNone/>
              <a:defRPr sz="3200" b="1">
                <a:latin typeface="Anek Malayalam"/>
                <a:ea typeface="Anek Malayalam"/>
                <a:cs typeface="Anek Malayalam"/>
                <a:sym typeface="Anek Malayalam"/>
              </a:defRPr>
            </a:lvl1pPr>
            <a:lvl2pPr lvl="1" algn="ctr" rtl="0">
              <a:lnSpc>
                <a:spcPct val="100000"/>
              </a:lnSpc>
              <a:spcBef>
                <a:spcPts val="0"/>
              </a:spcBef>
              <a:spcAft>
                <a:spcPts val="0"/>
              </a:spcAft>
              <a:buSzPts val="2000"/>
              <a:buFont typeface="Bebas Neue"/>
              <a:buNone/>
              <a:defRPr sz="2667">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667">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667">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667">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667">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667">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667">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667">
                <a:latin typeface="Bebas Neue"/>
                <a:ea typeface="Bebas Neue"/>
                <a:cs typeface="Bebas Neue"/>
                <a:sym typeface="Bebas Neue"/>
              </a:defRPr>
            </a:lvl9pPr>
          </a:lstStyle>
          <a:p>
            <a:r>
              <a:rPr lang="en-GB"/>
              <a:t>Click to edit Master subtitle style</a:t>
            </a:r>
            <a:endParaRPr/>
          </a:p>
        </p:txBody>
      </p:sp>
      <p:sp>
        <p:nvSpPr>
          <p:cNvPr id="88" name="Google Shape;88;p13"/>
          <p:cNvSpPr txBox="1">
            <a:spLocks noGrp="1"/>
          </p:cNvSpPr>
          <p:nvPr>
            <p:ph type="title" idx="8"/>
          </p:nvPr>
        </p:nvSpPr>
        <p:spPr>
          <a:xfrm>
            <a:off x="950967" y="414533"/>
            <a:ext cx="10290000" cy="8608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sz="5333"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grpSp>
        <p:nvGrpSpPr>
          <p:cNvPr id="89" name="Google Shape;89;p13"/>
          <p:cNvGrpSpPr/>
          <p:nvPr/>
        </p:nvGrpSpPr>
        <p:grpSpPr>
          <a:xfrm>
            <a:off x="8773867" y="4376251"/>
            <a:ext cx="4394471" cy="3686703"/>
            <a:chOff x="6504200" y="3129788"/>
            <a:chExt cx="3295853" cy="2765027"/>
          </a:xfrm>
        </p:grpSpPr>
        <p:pic>
          <p:nvPicPr>
            <p:cNvPr id="90" name="Google Shape;90;p13"/>
            <p:cNvPicPr preferRelativeResize="0"/>
            <p:nvPr/>
          </p:nvPicPr>
          <p:blipFill rotWithShape="1">
            <a:blip r:embed="rId2">
              <a:alphaModFix/>
            </a:blip>
            <a:srcRect l="5612" t="20821" r="18943" b="12185"/>
            <a:stretch/>
          </p:blipFill>
          <p:spPr>
            <a:xfrm rot="-705638">
              <a:off x="6610909" y="4422529"/>
              <a:ext cx="2140028" cy="1267495"/>
            </a:xfrm>
            <a:prstGeom prst="rect">
              <a:avLst/>
            </a:prstGeom>
            <a:noFill/>
            <a:ln>
              <a:noFill/>
            </a:ln>
          </p:spPr>
        </p:pic>
        <p:pic>
          <p:nvPicPr>
            <p:cNvPr id="91" name="Google Shape;91;p13"/>
            <p:cNvPicPr preferRelativeResize="0"/>
            <p:nvPr/>
          </p:nvPicPr>
          <p:blipFill rotWithShape="1">
            <a:blip r:embed="rId2">
              <a:alphaModFix/>
            </a:blip>
            <a:srcRect l="5612" t="20821" r="18943" b="12185"/>
            <a:stretch/>
          </p:blipFill>
          <p:spPr>
            <a:xfrm rot="4694362">
              <a:off x="7891500" y="3672763"/>
              <a:ext cx="2140028" cy="1267495"/>
            </a:xfrm>
            <a:prstGeom prst="rect">
              <a:avLst/>
            </a:prstGeom>
            <a:noFill/>
            <a:ln>
              <a:noFill/>
            </a:ln>
          </p:spPr>
        </p:pic>
      </p:grpSp>
      <p:grpSp>
        <p:nvGrpSpPr>
          <p:cNvPr id="92" name="Google Shape;92;p13"/>
          <p:cNvGrpSpPr/>
          <p:nvPr/>
        </p:nvGrpSpPr>
        <p:grpSpPr>
          <a:xfrm>
            <a:off x="10062768" y="-899827"/>
            <a:ext cx="2902369" cy="4147056"/>
            <a:chOff x="7547075" y="-674870"/>
            <a:chExt cx="2176777" cy="3110292"/>
          </a:xfrm>
        </p:grpSpPr>
        <p:pic>
          <p:nvPicPr>
            <p:cNvPr id="93" name="Google Shape;93;p13"/>
            <p:cNvPicPr preferRelativeResize="0"/>
            <p:nvPr/>
          </p:nvPicPr>
          <p:blipFill rotWithShape="1">
            <a:blip r:embed="rId2">
              <a:alphaModFix/>
            </a:blip>
            <a:srcRect l="5612" t="20821" r="18943" b="12185"/>
            <a:stretch/>
          </p:blipFill>
          <p:spPr>
            <a:xfrm rot="-5400008">
              <a:off x="8020090" y="731661"/>
              <a:ext cx="2140027" cy="1267494"/>
            </a:xfrm>
            <a:prstGeom prst="rect">
              <a:avLst/>
            </a:prstGeom>
            <a:noFill/>
            <a:ln>
              <a:noFill/>
            </a:ln>
          </p:spPr>
        </p:pic>
        <p:pic>
          <p:nvPicPr>
            <p:cNvPr id="94" name="Google Shape;94;p13"/>
            <p:cNvPicPr preferRelativeResize="0"/>
            <p:nvPr/>
          </p:nvPicPr>
          <p:blipFill rotWithShape="1">
            <a:blip r:embed="rId2">
              <a:alphaModFix/>
            </a:blip>
            <a:srcRect l="5612" t="20821" r="18943" b="12185"/>
            <a:stretch/>
          </p:blipFill>
          <p:spPr>
            <a:xfrm rot="-8">
              <a:off x="7547075" y="-674868"/>
              <a:ext cx="2140027" cy="1267494"/>
            </a:xfrm>
            <a:prstGeom prst="rect">
              <a:avLst/>
            </a:prstGeom>
            <a:noFill/>
            <a:ln>
              <a:noFill/>
            </a:ln>
          </p:spPr>
        </p:pic>
      </p:grpSp>
    </p:spTree>
    <p:extLst>
      <p:ext uri="{BB962C8B-B14F-4D97-AF65-F5344CB8AC3E}">
        <p14:creationId xmlns:p14="http://schemas.microsoft.com/office/powerpoint/2010/main" val="4100588048"/>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95"/>
        <p:cNvGrpSpPr/>
        <p:nvPr/>
      </p:nvGrpSpPr>
      <p:grpSpPr>
        <a:xfrm>
          <a:off x="0" y="0"/>
          <a:ext cx="0" cy="0"/>
          <a:chOff x="0" y="0"/>
          <a:chExt cx="0" cy="0"/>
        </a:xfrm>
      </p:grpSpPr>
      <p:grpSp>
        <p:nvGrpSpPr>
          <p:cNvPr id="96" name="Google Shape;96;p14"/>
          <p:cNvGrpSpPr/>
          <p:nvPr/>
        </p:nvGrpSpPr>
        <p:grpSpPr>
          <a:xfrm>
            <a:off x="-750277" y="-899827"/>
            <a:ext cx="13715413" cy="4147056"/>
            <a:chOff x="-562708" y="-674870"/>
            <a:chExt cx="10286560" cy="3110292"/>
          </a:xfrm>
        </p:grpSpPr>
        <p:pic>
          <p:nvPicPr>
            <p:cNvPr id="97" name="Google Shape;97;p14"/>
            <p:cNvPicPr preferRelativeResize="0"/>
            <p:nvPr/>
          </p:nvPicPr>
          <p:blipFill rotWithShape="1">
            <a:blip r:embed="rId2">
              <a:alphaModFix/>
            </a:blip>
            <a:srcRect l="5612" t="20821" r="18943" b="12185"/>
            <a:stretch/>
          </p:blipFill>
          <p:spPr>
            <a:xfrm rot="5400008" flipH="1">
              <a:off x="-998971" y="731661"/>
              <a:ext cx="2140027" cy="1267494"/>
            </a:xfrm>
            <a:prstGeom prst="rect">
              <a:avLst/>
            </a:prstGeom>
            <a:noFill/>
            <a:ln>
              <a:noFill/>
            </a:ln>
          </p:spPr>
        </p:pic>
        <p:pic>
          <p:nvPicPr>
            <p:cNvPr id="98" name="Google Shape;98;p14"/>
            <p:cNvPicPr preferRelativeResize="0"/>
            <p:nvPr/>
          </p:nvPicPr>
          <p:blipFill rotWithShape="1">
            <a:blip r:embed="rId2">
              <a:alphaModFix/>
            </a:blip>
            <a:srcRect l="5612" t="20821" r="18943" b="12185"/>
            <a:stretch/>
          </p:blipFill>
          <p:spPr>
            <a:xfrm rot="8" flipH="1">
              <a:off x="-525957" y="-674868"/>
              <a:ext cx="2140027" cy="1267494"/>
            </a:xfrm>
            <a:prstGeom prst="rect">
              <a:avLst/>
            </a:prstGeom>
            <a:noFill/>
            <a:ln>
              <a:noFill/>
            </a:ln>
          </p:spPr>
        </p:pic>
        <p:pic>
          <p:nvPicPr>
            <p:cNvPr id="99" name="Google Shape;99;p14"/>
            <p:cNvPicPr preferRelativeResize="0"/>
            <p:nvPr/>
          </p:nvPicPr>
          <p:blipFill rotWithShape="1">
            <a:blip r:embed="rId2">
              <a:alphaModFix/>
            </a:blip>
            <a:srcRect l="5612" t="20821" r="18943" b="12185"/>
            <a:stretch/>
          </p:blipFill>
          <p:spPr>
            <a:xfrm rot="-5400008">
              <a:off x="8020090" y="731661"/>
              <a:ext cx="2140027" cy="1267494"/>
            </a:xfrm>
            <a:prstGeom prst="rect">
              <a:avLst/>
            </a:prstGeom>
            <a:noFill/>
            <a:ln>
              <a:noFill/>
            </a:ln>
          </p:spPr>
        </p:pic>
        <p:pic>
          <p:nvPicPr>
            <p:cNvPr id="100" name="Google Shape;100;p14"/>
            <p:cNvPicPr preferRelativeResize="0"/>
            <p:nvPr/>
          </p:nvPicPr>
          <p:blipFill rotWithShape="1">
            <a:blip r:embed="rId2">
              <a:alphaModFix/>
            </a:blip>
            <a:srcRect l="5612" t="20821" r="18943" b="12185"/>
            <a:stretch/>
          </p:blipFill>
          <p:spPr>
            <a:xfrm rot="-8">
              <a:off x="7547075" y="-674868"/>
              <a:ext cx="2140027" cy="1267494"/>
            </a:xfrm>
            <a:prstGeom prst="rect">
              <a:avLst/>
            </a:prstGeom>
            <a:noFill/>
            <a:ln>
              <a:noFill/>
            </a:ln>
          </p:spPr>
        </p:pic>
      </p:grpSp>
      <p:sp>
        <p:nvSpPr>
          <p:cNvPr id="101" name="Google Shape;101;p14"/>
          <p:cNvSpPr txBox="1">
            <a:spLocks noGrp="1"/>
          </p:cNvSpPr>
          <p:nvPr>
            <p:ph type="title"/>
          </p:nvPr>
        </p:nvSpPr>
        <p:spPr>
          <a:xfrm>
            <a:off x="4392600" y="2474900"/>
            <a:ext cx="6848400" cy="23292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SzPts val="3600"/>
              <a:buNone/>
              <a:defRPr sz="8000" b="1"/>
            </a:lvl1pPr>
            <a:lvl2pPr lvl="1" algn="ctr" rtl="0">
              <a:spcBef>
                <a:spcPts val="0"/>
              </a:spcBef>
              <a:spcAft>
                <a:spcPts val="0"/>
              </a:spcAft>
              <a:buSzPts val="3600"/>
              <a:buNone/>
              <a:defRPr sz="4800" b="1"/>
            </a:lvl2pPr>
            <a:lvl3pPr lvl="2" algn="ctr" rtl="0">
              <a:spcBef>
                <a:spcPts val="0"/>
              </a:spcBef>
              <a:spcAft>
                <a:spcPts val="0"/>
              </a:spcAft>
              <a:buSzPts val="3600"/>
              <a:buNone/>
              <a:defRPr sz="4800" b="1"/>
            </a:lvl3pPr>
            <a:lvl4pPr lvl="3" algn="ctr" rtl="0">
              <a:spcBef>
                <a:spcPts val="0"/>
              </a:spcBef>
              <a:spcAft>
                <a:spcPts val="0"/>
              </a:spcAft>
              <a:buSzPts val="3600"/>
              <a:buNone/>
              <a:defRPr sz="4800" b="1"/>
            </a:lvl4pPr>
            <a:lvl5pPr lvl="4" algn="ctr" rtl="0">
              <a:spcBef>
                <a:spcPts val="0"/>
              </a:spcBef>
              <a:spcAft>
                <a:spcPts val="0"/>
              </a:spcAft>
              <a:buSzPts val="3600"/>
              <a:buNone/>
              <a:defRPr sz="4800" b="1"/>
            </a:lvl5pPr>
            <a:lvl6pPr lvl="5" algn="ctr" rtl="0">
              <a:spcBef>
                <a:spcPts val="0"/>
              </a:spcBef>
              <a:spcAft>
                <a:spcPts val="0"/>
              </a:spcAft>
              <a:buSzPts val="3600"/>
              <a:buNone/>
              <a:defRPr sz="4800" b="1"/>
            </a:lvl6pPr>
            <a:lvl7pPr lvl="6" algn="ctr" rtl="0">
              <a:spcBef>
                <a:spcPts val="0"/>
              </a:spcBef>
              <a:spcAft>
                <a:spcPts val="0"/>
              </a:spcAft>
              <a:buSzPts val="3600"/>
              <a:buNone/>
              <a:defRPr sz="4800" b="1"/>
            </a:lvl7pPr>
            <a:lvl8pPr lvl="7" algn="ctr" rtl="0">
              <a:spcBef>
                <a:spcPts val="0"/>
              </a:spcBef>
              <a:spcAft>
                <a:spcPts val="0"/>
              </a:spcAft>
              <a:buSzPts val="3600"/>
              <a:buNone/>
              <a:defRPr sz="4800" b="1"/>
            </a:lvl8pPr>
            <a:lvl9pPr lvl="8" algn="ctr" rtl="0">
              <a:spcBef>
                <a:spcPts val="0"/>
              </a:spcBef>
              <a:spcAft>
                <a:spcPts val="0"/>
              </a:spcAft>
              <a:buSzPts val="3600"/>
              <a:buNone/>
              <a:defRPr sz="4800" b="1"/>
            </a:lvl9pPr>
          </a:lstStyle>
          <a:p>
            <a:r>
              <a:rPr lang="en-GB"/>
              <a:t>Click to edit Master title style</a:t>
            </a:r>
            <a:endParaRPr/>
          </a:p>
        </p:txBody>
      </p:sp>
      <p:sp>
        <p:nvSpPr>
          <p:cNvPr id="102" name="Google Shape;102;p14"/>
          <p:cNvSpPr txBox="1">
            <a:spLocks noGrp="1"/>
          </p:cNvSpPr>
          <p:nvPr>
            <p:ph type="title" idx="2" hasCustomPrompt="1"/>
          </p:nvPr>
        </p:nvSpPr>
        <p:spPr>
          <a:xfrm>
            <a:off x="4521868" y="957200"/>
            <a:ext cx="2258800" cy="14160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666" b="0">
                <a:solidFill>
                  <a:schemeClr val="lt1"/>
                </a:solidFill>
                <a:latin typeface="Anek Malayalam ExtraBold"/>
                <a:ea typeface="Anek Malayalam ExtraBold"/>
                <a:cs typeface="Anek Malayalam ExtraBold"/>
                <a:sym typeface="Anek Malayalam ExtraBold"/>
              </a:defRPr>
            </a:lvl1pPr>
            <a:lvl2pPr lvl="1" algn="ctr" rtl="0">
              <a:spcBef>
                <a:spcPts val="0"/>
              </a:spcBef>
              <a:spcAft>
                <a:spcPts val="0"/>
              </a:spcAft>
              <a:buClr>
                <a:schemeClr val="lt1"/>
              </a:buClr>
              <a:buSzPts val="6000"/>
              <a:buNone/>
              <a:defRPr sz="8000" b="1">
                <a:solidFill>
                  <a:schemeClr val="lt1"/>
                </a:solidFill>
              </a:defRPr>
            </a:lvl2pPr>
            <a:lvl3pPr lvl="2" algn="ctr" rtl="0">
              <a:spcBef>
                <a:spcPts val="0"/>
              </a:spcBef>
              <a:spcAft>
                <a:spcPts val="0"/>
              </a:spcAft>
              <a:buClr>
                <a:schemeClr val="lt1"/>
              </a:buClr>
              <a:buSzPts val="6000"/>
              <a:buNone/>
              <a:defRPr sz="8000" b="1">
                <a:solidFill>
                  <a:schemeClr val="lt1"/>
                </a:solidFill>
              </a:defRPr>
            </a:lvl3pPr>
            <a:lvl4pPr lvl="3" algn="ctr" rtl="0">
              <a:spcBef>
                <a:spcPts val="0"/>
              </a:spcBef>
              <a:spcAft>
                <a:spcPts val="0"/>
              </a:spcAft>
              <a:buClr>
                <a:schemeClr val="lt1"/>
              </a:buClr>
              <a:buSzPts val="6000"/>
              <a:buNone/>
              <a:defRPr sz="8000" b="1">
                <a:solidFill>
                  <a:schemeClr val="lt1"/>
                </a:solidFill>
              </a:defRPr>
            </a:lvl4pPr>
            <a:lvl5pPr lvl="4" algn="ctr" rtl="0">
              <a:spcBef>
                <a:spcPts val="0"/>
              </a:spcBef>
              <a:spcAft>
                <a:spcPts val="0"/>
              </a:spcAft>
              <a:buClr>
                <a:schemeClr val="lt1"/>
              </a:buClr>
              <a:buSzPts val="6000"/>
              <a:buNone/>
              <a:defRPr sz="8000" b="1">
                <a:solidFill>
                  <a:schemeClr val="lt1"/>
                </a:solidFill>
              </a:defRPr>
            </a:lvl5pPr>
            <a:lvl6pPr lvl="5" algn="ctr" rtl="0">
              <a:spcBef>
                <a:spcPts val="0"/>
              </a:spcBef>
              <a:spcAft>
                <a:spcPts val="0"/>
              </a:spcAft>
              <a:buClr>
                <a:schemeClr val="lt1"/>
              </a:buClr>
              <a:buSzPts val="6000"/>
              <a:buNone/>
              <a:defRPr sz="8000" b="1">
                <a:solidFill>
                  <a:schemeClr val="lt1"/>
                </a:solidFill>
              </a:defRPr>
            </a:lvl6pPr>
            <a:lvl7pPr lvl="6" algn="ctr" rtl="0">
              <a:spcBef>
                <a:spcPts val="0"/>
              </a:spcBef>
              <a:spcAft>
                <a:spcPts val="0"/>
              </a:spcAft>
              <a:buClr>
                <a:schemeClr val="lt1"/>
              </a:buClr>
              <a:buSzPts val="6000"/>
              <a:buNone/>
              <a:defRPr sz="8000" b="1">
                <a:solidFill>
                  <a:schemeClr val="lt1"/>
                </a:solidFill>
              </a:defRPr>
            </a:lvl7pPr>
            <a:lvl8pPr lvl="7" algn="ctr" rtl="0">
              <a:spcBef>
                <a:spcPts val="0"/>
              </a:spcBef>
              <a:spcAft>
                <a:spcPts val="0"/>
              </a:spcAft>
              <a:buClr>
                <a:schemeClr val="lt1"/>
              </a:buClr>
              <a:buSzPts val="6000"/>
              <a:buNone/>
              <a:defRPr sz="8000" b="1">
                <a:solidFill>
                  <a:schemeClr val="lt1"/>
                </a:solidFill>
              </a:defRPr>
            </a:lvl8pPr>
            <a:lvl9pPr lvl="8" algn="ctr" rtl="0">
              <a:spcBef>
                <a:spcPts val="0"/>
              </a:spcBef>
              <a:spcAft>
                <a:spcPts val="0"/>
              </a:spcAft>
              <a:buClr>
                <a:schemeClr val="lt1"/>
              </a:buClr>
              <a:buSzPts val="6000"/>
              <a:buNone/>
              <a:defRPr sz="8000" b="1">
                <a:solidFill>
                  <a:schemeClr val="lt1"/>
                </a:solidFill>
              </a:defRPr>
            </a:lvl9pPr>
          </a:lstStyle>
          <a:p>
            <a:r>
              <a:t>xx%</a:t>
            </a:r>
          </a:p>
        </p:txBody>
      </p:sp>
    </p:spTree>
    <p:extLst>
      <p:ext uri="{BB962C8B-B14F-4D97-AF65-F5344CB8AC3E}">
        <p14:creationId xmlns:p14="http://schemas.microsoft.com/office/powerpoint/2010/main" val="932000530"/>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matchingName="Section header 2">
  <p:cSld name="Section header 2">
    <p:spTree>
      <p:nvGrpSpPr>
        <p:cNvPr id="1" name="Shape 103"/>
        <p:cNvGrpSpPr/>
        <p:nvPr/>
      </p:nvGrpSpPr>
      <p:grpSpPr>
        <a:xfrm>
          <a:off x="0" y="0"/>
          <a:ext cx="0" cy="0"/>
          <a:chOff x="0" y="0"/>
          <a:chExt cx="0" cy="0"/>
        </a:xfrm>
      </p:grpSpPr>
      <p:grpSp>
        <p:nvGrpSpPr>
          <p:cNvPr id="104" name="Google Shape;104;p15"/>
          <p:cNvGrpSpPr/>
          <p:nvPr/>
        </p:nvGrpSpPr>
        <p:grpSpPr>
          <a:xfrm>
            <a:off x="-750277" y="-899827"/>
            <a:ext cx="13715413" cy="4147056"/>
            <a:chOff x="-562708" y="-674870"/>
            <a:chExt cx="10286560" cy="3110292"/>
          </a:xfrm>
        </p:grpSpPr>
        <p:pic>
          <p:nvPicPr>
            <p:cNvPr id="105" name="Google Shape;105;p15"/>
            <p:cNvPicPr preferRelativeResize="0"/>
            <p:nvPr/>
          </p:nvPicPr>
          <p:blipFill rotWithShape="1">
            <a:blip r:embed="rId2">
              <a:alphaModFix/>
            </a:blip>
            <a:srcRect l="5612" t="20821" r="18943" b="12185"/>
            <a:stretch/>
          </p:blipFill>
          <p:spPr>
            <a:xfrm rot="5400008" flipH="1">
              <a:off x="-998971" y="731661"/>
              <a:ext cx="2140027" cy="1267494"/>
            </a:xfrm>
            <a:prstGeom prst="rect">
              <a:avLst/>
            </a:prstGeom>
            <a:noFill/>
            <a:ln>
              <a:noFill/>
            </a:ln>
          </p:spPr>
        </p:pic>
        <p:pic>
          <p:nvPicPr>
            <p:cNvPr id="106" name="Google Shape;106;p15"/>
            <p:cNvPicPr preferRelativeResize="0"/>
            <p:nvPr/>
          </p:nvPicPr>
          <p:blipFill rotWithShape="1">
            <a:blip r:embed="rId2">
              <a:alphaModFix/>
            </a:blip>
            <a:srcRect l="5612" t="20821" r="18943" b="12185"/>
            <a:stretch/>
          </p:blipFill>
          <p:spPr>
            <a:xfrm rot="8" flipH="1">
              <a:off x="-525957" y="-674868"/>
              <a:ext cx="2140027" cy="1267494"/>
            </a:xfrm>
            <a:prstGeom prst="rect">
              <a:avLst/>
            </a:prstGeom>
            <a:noFill/>
            <a:ln>
              <a:noFill/>
            </a:ln>
          </p:spPr>
        </p:pic>
        <p:pic>
          <p:nvPicPr>
            <p:cNvPr id="107" name="Google Shape;107;p15"/>
            <p:cNvPicPr preferRelativeResize="0"/>
            <p:nvPr/>
          </p:nvPicPr>
          <p:blipFill rotWithShape="1">
            <a:blip r:embed="rId2">
              <a:alphaModFix/>
            </a:blip>
            <a:srcRect l="5612" t="20821" r="18943" b="12185"/>
            <a:stretch/>
          </p:blipFill>
          <p:spPr>
            <a:xfrm rot="-5400008">
              <a:off x="8020090" y="731661"/>
              <a:ext cx="2140027" cy="1267494"/>
            </a:xfrm>
            <a:prstGeom prst="rect">
              <a:avLst/>
            </a:prstGeom>
            <a:noFill/>
            <a:ln>
              <a:noFill/>
            </a:ln>
          </p:spPr>
        </p:pic>
        <p:pic>
          <p:nvPicPr>
            <p:cNvPr id="108" name="Google Shape;108;p15"/>
            <p:cNvPicPr preferRelativeResize="0"/>
            <p:nvPr/>
          </p:nvPicPr>
          <p:blipFill rotWithShape="1">
            <a:blip r:embed="rId2">
              <a:alphaModFix/>
            </a:blip>
            <a:srcRect l="5612" t="20821" r="18943" b="12185"/>
            <a:stretch/>
          </p:blipFill>
          <p:spPr>
            <a:xfrm rot="-8">
              <a:off x="7547075" y="-674868"/>
              <a:ext cx="2140027" cy="1267494"/>
            </a:xfrm>
            <a:prstGeom prst="rect">
              <a:avLst/>
            </a:prstGeom>
            <a:noFill/>
            <a:ln>
              <a:noFill/>
            </a:ln>
          </p:spPr>
        </p:pic>
      </p:grpSp>
      <p:sp>
        <p:nvSpPr>
          <p:cNvPr id="109" name="Google Shape;109;p15"/>
          <p:cNvSpPr txBox="1">
            <a:spLocks noGrp="1"/>
          </p:cNvSpPr>
          <p:nvPr>
            <p:ph type="title"/>
          </p:nvPr>
        </p:nvSpPr>
        <p:spPr>
          <a:xfrm>
            <a:off x="4392600" y="2474900"/>
            <a:ext cx="6848400" cy="12684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SzPts val="3600"/>
              <a:buNone/>
              <a:defRPr sz="8000" b="1"/>
            </a:lvl1pPr>
            <a:lvl2pPr lvl="1" algn="ctr" rtl="0">
              <a:spcBef>
                <a:spcPts val="0"/>
              </a:spcBef>
              <a:spcAft>
                <a:spcPts val="0"/>
              </a:spcAft>
              <a:buSzPts val="3600"/>
              <a:buNone/>
              <a:defRPr sz="4800" b="1"/>
            </a:lvl2pPr>
            <a:lvl3pPr lvl="2" algn="ctr" rtl="0">
              <a:spcBef>
                <a:spcPts val="0"/>
              </a:spcBef>
              <a:spcAft>
                <a:spcPts val="0"/>
              </a:spcAft>
              <a:buSzPts val="3600"/>
              <a:buNone/>
              <a:defRPr sz="4800" b="1"/>
            </a:lvl3pPr>
            <a:lvl4pPr lvl="3" algn="ctr" rtl="0">
              <a:spcBef>
                <a:spcPts val="0"/>
              </a:spcBef>
              <a:spcAft>
                <a:spcPts val="0"/>
              </a:spcAft>
              <a:buSzPts val="3600"/>
              <a:buNone/>
              <a:defRPr sz="4800" b="1"/>
            </a:lvl4pPr>
            <a:lvl5pPr lvl="4" algn="ctr" rtl="0">
              <a:spcBef>
                <a:spcPts val="0"/>
              </a:spcBef>
              <a:spcAft>
                <a:spcPts val="0"/>
              </a:spcAft>
              <a:buSzPts val="3600"/>
              <a:buNone/>
              <a:defRPr sz="4800" b="1"/>
            </a:lvl5pPr>
            <a:lvl6pPr lvl="5" algn="ctr" rtl="0">
              <a:spcBef>
                <a:spcPts val="0"/>
              </a:spcBef>
              <a:spcAft>
                <a:spcPts val="0"/>
              </a:spcAft>
              <a:buSzPts val="3600"/>
              <a:buNone/>
              <a:defRPr sz="4800" b="1"/>
            </a:lvl6pPr>
            <a:lvl7pPr lvl="6" algn="ctr" rtl="0">
              <a:spcBef>
                <a:spcPts val="0"/>
              </a:spcBef>
              <a:spcAft>
                <a:spcPts val="0"/>
              </a:spcAft>
              <a:buSzPts val="3600"/>
              <a:buNone/>
              <a:defRPr sz="4800" b="1"/>
            </a:lvl7pPr>
            <a:lvl8pPr lvl="7" algn="ctr" rtl="0">
              <a:spcBef>
                <a:spcPts val="0"/>
              </a:spcBef>
              <a:spcAft>
                <a:spcPts val="0"/>
              </a:spcAft>
              <a:buSzPts val="3600"/>
              <a:buNone/>
              <a:defRPr sz="4800" b="1"/>
            </a:lvl8pPr>
            <a:lvl9pPr lvl="8" algn="ctr" rtl="0">
              <a:spcBef>
                <a:spcPts val="0"/>
              </a:spcBef>
              <a:spcAft>
                <a:spcPts val="0"/>
              </a:spcAft>
              <a:buSzPts val="3600"/>
              <a:buNone/>
              <a:defRPr sz="4800" b="1"/>
            </a:lvl9pPr>
          </a:lstStyle>
          <a:p>
            <a:r>
              <a:rPr lang="en-GB"/>
              <a:t>Click to edit Master title style</a:t>
            </a:r>
            <a:endParaRPr/>
          </a:p>
        </p:txBody>
      </p:sp>
      <p:sp>
        <p:nvSpPr>
          <p:cNvPr id="110" name="Google Shape;110;p15"/>
          <p:cNvSpPr txBox="1">
            <a:spLocks noGrp="1"/>
          </p:cNvSpPr>
          <p:nvPr>
            <p:ph type="title" idx="2" hasCustomPrompt="1"/>
          </p:nvPr>
        </p:nvSpPr>
        <p:spPr>
          <a:xfrm>
            <a:off x="4521868" y="957200"/>
            <a:ext cx="2258800" cy="14160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666" b="0">
                <a:solidFill>
                  <a:schemeClr val="lt1"/>
                </a:solidFill>
                <a:latin typeface="Anek Malayalam ExtraBold"/>
                <a:ea typeface="Anek Malayalam ExtraBold"/>
                <a:cs typeface="Anek Malayalam ExtraBold"/>
                <a:sym typeface="Anek Malayalam ExtraBold"/>
              </a:defRPr>
            </a:lvl1pPr>
            <a:lvl2pPr lvl="1" algn="ctr" rtl="0">
              <a:spcBef>
                <a:spcPts val="0"/>
              </a:spcBef>
              <a:spcAft>
                <a:spcPts val="0"/>
              </a:spcAft>
              <a:buClr>
                <a:schemeClr val="lt1"/>
              </a:buClr>
              <a:buSzPts val="6000"/>
              <a:buNone/>
              <a:defRPr sz="8000" b="1">
                <a:solidFill>
                  <a:schemeClr val="lt1"/>
                </a:solidFill>
              </a:defRPr>
            </a:lvl2pPr>
            <a:lvl3pPr lvl="2" algn="ctr" rtl="0">
              <a:spcBef>
                <a:spcPts val="0"/>
              </a:spcBef>
              <a:spcAft>
                <a:spcPts val="0"/>
              </a:spcAft>
              <a:buClr>
                <a:schemeClr val="lt1"/>
              </a:buClr>
              <a:buSzPts val="6000"/>
              <a:buNone/>
              <a:defRPr sz="8000" b="1">
                <a:solidFill>
                  <a:schemeClr val="lt1"/>
                </a:solidFill>
              </a:defRPr>
            </a:lvl3pPr>
            <a:lvl4pPr lvl="3" algn="ctr" rtl="0">
              <a:spcBef>
                <a:spcPts val="0"/>
              </a:spcBef>
              <a:spcAft>
                <a:spcPts val="0"/>
              </a:spcAft>
              <a:buClr>
                <a:schemeClr val="lt1"/>
              </a:buClr>
              <a:buSzPts val="6000"/>
              <a:buNone/>
              <a:defRPr sz="8000" b="1">
                <a:solidFill>
                  <a:schemeClr val="lt1"/>
                </a:solidFill>
              </a:defRPr>
            </a:lvl4pPr>
            <a:lvl5pPr lvl="4" algn="ctr" rtl="0">
              <a:spcBef>
                <a:spcPts val="0"/>
              </a:spcBef>
              <a:spcAft>
                <a:spcPts val="0"/>
              </a:spcAft>
              <a:buClr>
                <a:schemeClr val="lt1"/>
              </a:buClr>
              <a:buSzPts val="6000"/>
              <a:buNone/>
              <a:defRPr sz="8000" b="1">
                <a:solidFill>
                  <a:schemeClr val="lt1"/>
                </a:solidFill>
              </a:defRPr>
            </a:lvl5pPr>
            <a:lvl6pPr lvl="5" algn="ctr" rtl="0">
              <a:spcBef>
                <a:spcPts val="0"/>
              </a:spcBef>
              <a:spcAft>
                <a:spcPts val="0"/>
              </a:spcAft>
              <a:buClr>
                <a:schemeClr val="lt1"/>
              </a:buClr>
              <a:buSzPts val="6000"/>
              <a:buNone/>
              <a:defRPr sz="8000" b="1">
                <a:solidFill>
                  <a:schemeClr val="lt1"/>
                </a:solidFill>
              </a:defRPr>
            </a:lvl6pPr>
            <a:lvl7pPr lvl="6" algn="ctr" rtl="0">
              <a:spcBef>
                <a:spcPts val="0"/>
              </a:spcBef>
              <a:spcAft>
                <a:spcPts val="0"/>
              </a:spcAft>
              <a:buClr>
                <a:schemeClr val="lt1"/>
              </a:buClr>
              <a:buSzPts val="6000"/>
              <a:buNone/>
              <a:defRPr sz="8000" b="1">
                <a:solidFill>
                  <a:schemeClr val="lt1"/>
                </a:solidFill>
              </a:defRPr>
            </a:lvl7pPr>
            <a:lvl8pPr lvl="7" algn="ctr" rtl="0">
              <a:spcBef>
                <a:spcPts val="0"/>
              </a:spcBef>
              <a:spcAft>
                <a:spcPts val="0"/>
              </a:spcAft>
              <a:buClr>
                <a:schemeClr val="lt1"/>
              </a:buClr>
              <a:buSzPts val="6000"/>
              <a:buNone/>
              <a:defRPr sz="8000" b="1">
                <a:solidFill>
                  <a:schemeClr val="lt1"/>
                </a:solidFill>
              </a:defRPr>
            </a:lvl8pPr>
            <a:lvl9pPr lvl="8" algn="ctr" rtl="0">
              <a:spcBef>
                <a:spcPts val="0"/>
              </a:spcBef>
              <a:spcAft>
                <a:spcPts val="0"/>
              </a:spcAft>
              <a:buClr>
                <a:schemeClr val="lt1"/>
              </a:buClr>
              <a:buSzPts val="6000"/>
              <a:buNone/>
              <a:defRPr sz="8000" b="1">
                <a:solidFill>
                  <a:schemeClr val="lt1"/>
                </a:solidFill>
              </a:defRPr>
            </a:lvl9pPr>
          </a:lstStyle>
          <a:p>
            <a:r>
              <a:t>xx%</a:t>
            </a:r>
          </a:p>
        </p:txBody>
      </p:sp>
    </p:spTree>
    <p:extLst>
      <p:ext uri="{BB962C8B-B14F-4D97-AF65-F5344CB8AC3E}">
        <p14:creationId xmlns:p14="http://schemas.microsoft.com/office/powerpoint/2010/main" val="3711774918"/>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matchingName="Section header 3">
  <p:cSld name="Section header 3">
    <p:spTree>
      <p:nvGrpSpPr>
        <p:cNvPr id="1" name="Shape 111"/>
        <p:cNvGrpSpPr/>
        <p:nvPr/>
      </p:nvGrpSpPr>
      <p:grpSpPr>
        <a:xfrm>
          <a:off x="0" y="0"/>
          <a:ext cx="0" cy="0"/>
          <a:chOff x="0" y="0"/>
          <a:chExt cx="0" cy="0"/>
        </a:xfrm>
      </p:grpSpPr>
      <p:sp>
        <p:nvSpPr>
          <p:cNvPr id="112" name="Google Shape;112;p16"/>
          <p:cNvSpPr txBox="1">
            <a:spLocks noGrp="1"/>
          </p:cNvSpPr>
          <p:nvPr>
            <p:ph type="title" hasCustomPrompt="1"/>
          </p:nvPr>
        </p:nvSpPr>
        <p:spPr>
          <a:xfrm>
            <a:off x="4521868" y="957200"/>
            <a:ext cx="2258800" cy="14160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666" b="0">
                <a:solidFill>
                  <a:schemeClr val="lt1"/>
                </a:solidFill>
                <a:latin typeface="Anek Malayalam ExtraBold"/>
                <a:ea typeface="Anek Malayalam ExtraBold"/>
                <a:cs typeface="Anek Malayalam ExtraBold"/>
                <a:sym typeface="Anek Malayalam ExtraBold"/>
              </a:defRPr>
            </a:lvl1pPr>
            <a:lvl2pPr lvl="1" algn="ctr" rtl="0">
              <a:spcBef>
                <a:spcPts val="0"/>
              </a:spcBef>
              <a:spcAft>
                <a:spcPts val="0"/>
              </a:spcAft>
              <a:buClr>
                <a:schemeClr val="lt1"/>
              </a:buClr>
              <a:buSzPts val="6000"/>
              <a:buNone/>
              <a:defRPr sz="8000" b="1">
                <a:solidFill>
                  <a:schemeClr val="lt1"/>
                </a:solidFill>
              </a:defRPr>
            </a:lvl2pPr>
            <a:lvl3pPr lvl="2" algn="ctr" rtl="0">
              <a:spcBef>
                <a:spcPts val="0"/>
              </a:spcBef>
              <a:spcAft>
                <a:spcPts val="0"/>
              </a:spcAft>
              <a:buClr>
                <a:schemeClr val="lt1"/>
              </a:buClr>
              <a:buSzPts val="6000"/>
              <a:buNone/>
              <a:defRPr sz="8000" b="1">
                <a:solidFill>
                  <a:schemeClr val="lt1"/>
                </a:solidFill>
              </a:defRPr>
            </a:lvl3pPr>
            <a:lvl4pPr lvl="3" algn="ctr" rtl="0">
              <a:spcBef>
                <a:spcPts val="0"/>
              </a:spcBef>
              <a:spcAft>
                <a:spcPts val="0"/>
              </a:spcAft>
              <a:buClr>
                <a:schemeClr val="lt1"/>
              </a:buClr>
              <a:buSzPts val="6000"/>
              <a:buNone/>
              <a:defRPr sz="8000" b="1">
                <a:solidFill>
                  <a:schemeClr val="lt1"/>
                </a:solidFill>
              </a:defRPr>
            </a:lvl4pPr>
            <a:lvl5pPr lvl="4" algn="ctr" rtl="0">
              <a:spcBef>
                <a:spcPts val="0"/>
              </a:spcBef>
              <a:spcAft>
                <a:spcPts val="0"/>
              </a:spcAft>
              <a:buClr>
                <a:schemeClr val="lt1"/>
              </a:buClr>
              <a:buSzPts val="6000"/>
              <a:buNone/>
              <a:defRPr sz="8000" b="1">
                <a:solidFill>
                  <a:schemeClr val="lt1"/>
                </a:solidFill>
              </a:defRPr>
            </a:lvl5pPr>
            <a:lvl6pPr lvl="5" algn="ctr" rtl="0">
              <a:spcBef>
                <a:spcPts val="0"/>
              </a:spcBef>
              <a:spcAft>
                <a:spcPts val="0"/>
              </a:spcAft>
              <a:buClr>
                <a:schemeClr val="lt1"/>
              </a:buClr>
              <a:buSzPts val="6000"/>
              <a:buNone/>
              <a:defRPr sz="8000" b="1">
                <a:solidFill>
                  <a:schemeClr val="lt1"/>
                </a:solidFill>
              </a:defRPr>
            </a:lvl6pPr>
            <a:lvl7pPr lvl="6" algn="ctr" rtl="0">
              <a:spcBef>
                <a:spcPts val="0"/>
              </a:spcBef>
              <a:spcAft>
                <a:spcPts val="0"/>
              </a:spcAft>
              <a:buClr>
                <a:schemeClr val="lt1"/>
              </a:buClr>
              <a:buSzPts val="6000"/>
              <a:buNone/>
              <a:defRPr sz="8000" b="1">
                <a:solidFill>
                  <a:schemeClr val="lt1"/>
                </a:solidFill>
              </a:defRPr>
            </a:lvl7pPr>
            <a:lvl8pPr lvl="7" algn="ctr" rtl="0">
              <a:spcBef>
                <a:spcPts val="0"/>
              </a:spcBef>
              <a:spcAft>
                <a:spcPts val="0"/>
              </a:spcAft>
              <a:buClr>
                <a:schemeClr val="lt1"/>
              </a:buClr>
              <a:buSzPts val="6000"/>
              <a:buNone/>
              <a:defRPr sz="8000" b="1">
                <a:solidFill>
                  <a:schemeClr val="lt1"/>
                </a:solidFill>
              </a:defRPr>
            </a:lvl8pPr>
            <a:lvl9pPr lvl="8" algn="ctr" rtl="0">
              <a:spcBef>
                <a:spcPts val="0"/>
              </a:spcBef>
              <a:spcAft>
                <a:spcPts val="0"/>
              </a:spcAft>
              <a:buClr>
                <a:schemeClr val="lt1"/>
              </a:buClr>
              <a:buSzPts val="6000"/>
              <a:buNone/>
              <a:defRPr sz="8000" b="1">
                <a:solidFill>
                  <a:schemeClr val="lt1"/>
                </a:solidFill>
              </a:defRPr>
            </a:lvl9pPr>
          </a:lstStyle>
          <a:p>
            <a:r>
              <a:t>xx%</a:t>
            </a:r>
          </a:p>
        </p:txBody>
      </p:sp>
      <p:grpSp>
        <p:nvGrpSpPr>
          <p:cNvPr id="113" name="Google Shape;113;p16"/>
          <p:cNvGrpSpPr/>
          <p:nvPr/>
        </p:nvGrpSpPr>
        <p:grpSpPr>
          <a:xfrm>
            <a:off x="-750277" y="-899827"/>
            <a:ext cx="13715413" cy="4147056"/>
            <a:chOff x="-562708" y="-674870"/>
            <a:chExt cx="10286560" cy="3110292"/>
          </a:xfrm>
        </p:grpSpPr>
        <p:pic>
          <p:nvPicPr>
            <p:cNvPr id="114" name="Google Shape;114;p16"/>
            <p:cNvPicPr preferRelativeResize="0"/>
            <p:nvPr/>
          </p:nvPicPr>
          <p:blipFill rotWithShape="1">
            <a:blip r:embed="rId2">
              <a:alphaModFix/>
            </a:blip>
            <a:srcRect l="5612" t="20821" r="18943" b="12185"/>
            <a:stretch/>
          </p:blipFill>
          <p:spPr>
            <a:xfrm rot="5400008" flipH="1">
              <a:off x="-998971" y="731661"/>
              <a:ext cx="2140027" cy="1267494"/>
            </a:xfrm>
            <a:prstGeom prst="rect">
              <a:avLst/>
            </a:prstGeom>
            <a:noFill/>
            <a:ln>
              <a:noFill/>
            </a:ln>
          </p:spPr>
        </p:pic>
        <p:pic>
          <p:nvPicPr>
            <p:cNvPr id="115" name="Google Shape;115;p16"/>
            <p:cNvPicPr preferRelativeResize="0"/>
            <p:nvPr/>
          </p:nvPicPr>
          <p:blipFill rotWithShape="1">
            <a:blip r:embed="rId2">
              <a:alphaModFix/>
            </a:blip>
            <a:srcRect l="5612" t="20821" r="18943" b="12185"/>
            <a:stretch/>
          </p:blipFill>
          <p:spPr>
            <a:xfrm rot="8" flipH="1">
              <a:off x="-525957" y="-674868"/>
              <a:ext cx="2140027" cy="1267494"/>
            </a:xfrm>
            <a:prstGeom prst="rect">
              <a:avLst/>
            </a:prstGeom>
            <a:noFill/>
            <a:ln>
              <a:noFill/>
            </a:ln>
          </p:spPr>
        </p:pic>
        <p:pic>
          <p:nvPicPr>
            <p:cNvPr id="116" name="Google Shape;116;p16"/>
            <p:cNvPicPr preferRelativeResize="0"/>
            <p:nvPr/>
          </p:nvPicPr>
          <p:blipFill rotWithShape="1">
            <a:blip r:embed="rId2">
              <a:alphaModFix/>
            </a:blip>
            <a:srcRect l="5612" t="20821" r="18943" b="12185"/>
            <a:stretch/>
          </p:blipFill>
          <p:spPr>
            <a:xfrm rot="-5400008">
              <a:off x="8020090" y="731661"/>
              <a:ext cx="2140027" cy="1267494"/>
            </a:xfrm>
            <a:prstGeom prst="rect">
              <a:avLst/>
            </a:prstGeom>
            <a:noFill/>
            <a:ln>
              <a:noFill/>
            </a:ln>
          </p:spPr>
        </p:pic>
        <p:pic>
          <p:nvPicPr>
            <p:cNvPr id="117" name="Google Shape;117;p16"/>
            <p:cNvPicPr preferRelativeResize="0"/>
            <p:nvPr/>
          </p:nvPicPr>
          <p:blipFill rotWithShape="1">
            <a:blip r:embed="rId2">
              <a:alphaModFix/>
            </a:blip>
            <a:srcRect l="5612" t="20821" r="18943" b="12185"/>
            <a:stretch/>
          </p:blipFill>
          <p:spPr>
            <a:xfrm rot="-8">
              <a:off x="7547075" y="-674868"/>
              <a:ext cx="2140027" cy="1267494"/>
            </a:xfrm>
            <a:prstGeom prst="rect">
              <a:avLst/>
            </a:prstGeom>
            <a:noFill/>
            <a:ln>
              <a:noFill/>
            </a:ln>
          </p:spPr>
        </p:pic>
      </p:grpSp>
      <p:sp>
        <p:nvSpPr>
          <p:cNvPr id="118" name="Google Shape;118;p16"/>
          <p:cNvSpPr txBox="1">
            <a:spLocks noGrp="1"/>
          </p:cNvSpPr>
          <p:nvPr>
            <p:ph type="title" idx="2"/>
          </p:nvPr>
        </p:nvSpPr>
        <p:spPr>
          <a:xfrm>
            <a:off x="4392600" y="2474900"/>
            <a:ext cx="6848400" cy="12684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SzPts val="3600"/>
              <a:buNone/>
              <a:defRPr sz="8000" b="1"/>
            </a:lvl1pPr>
            <a:lvl2pPr lvl="1" algn="ctr" rtl="0">
              <a:spcBef>
                <a:spcPts val="0"/>
              </a:spcBef>
              <a:spcAft>
                <a:spcPts val="0"/>
              </a:spcAft>
              <a:buSzPts val="3600"/>
              <a:buNone/>
              <a:defRPr sz="4800" b="1"/>
            </a:lvl2pPr>
            <a:lvl3pPr lvl="2" algn="ctr" rtl="0">
              <a:spcBef>
                <a:spcPts val="0"/>
              </a:spcBef>
              <a:spcAft>
                <a:spcPts val="0"/>
              </a:spcAft>
              <a:buSzPts val="3600"/>
              <a:buNone/>
              <a:defRPr sz="4800" b="1"/>
            </a:lvl3pPr>
            <a:lvl4pPr lvl="3" algn="ctr" rtl="0">
              <a:spcBef>
                <a:spcPts val="0"/>
              </a:spcBef>
              <a:spcAft>
                <a:spcPts val="0"/>
              </a:spcAft>
              <a:buSzPts val="3600"/>
              <a:buNone/>
              <a:defRPr sz="4800" b="1"/>
            </a:lvl4pPr>
            <a:lvl5pPr lvl="4" algn="ctr" rtl="0">
              <a:spcBef>
                <a:spcPts val="0"/>
              </a:spcBef>
              <a:spcAft>
                <a:spcPts val="0"/>
              </a:spcAft>
              <a:buSzPts val="3600"/>
              <a:buNone/>
              <a:defRPr sz="4800" b="1"/>
            </a:lvl5pPr>
            <a:lvl6pPr lvl="5" algn="ctr" rtl="0">
              <a:spcBef>
                <a:spcPts val="0"/>
              </a:spcBef>
              <a:spcAft>
                <a:spcPts val="0"/>
              </a:spcAft>
              <a:buSzPts val="3600"/>
              <a:buNone/>
              <a:defRPr sz="4800" b="1"/>
            </a:lvl6pPr>
            <a:lvl7pPr lvl="6" algn="ctr" rtl="0">
              <a:spcBef>
                <a:spcPts val="0"/>
              </a:spcBef>
              <a:spcAft>
                <a:spcPts val="0"/>
              </a:spcAft>
              <a:buSzPts val="3600"/>
              <a:buNone/>
              <a:defRPr sz="4800" b="1"/>
            </a:lvl7pPr>
            <a:lvl8pPr lvl="7" algn="ctr" rtl="0">
              <a:spcBef>
                <a:spcPts val="0"/>
              </a:spcBef>
              <a:spcAft>
                <a:spcPts val="0"/>
              </a:spcAft>
              <a:buSzPts val="3600"/>
              <a:buNone/>
              <a:defRPr sz="4800" b="1"/>
            </a:lvl8pPr>
            <a:lvl9pPr lvl="8" algn="ctr" rtl="0">
              <a:spcBef>
                <a:spcPts val="0"/>
              </a:spcBef>
              <a:spcAft>
                <a:spcPts val="0"/>
              </a:spcAft>
              <a:buSzPts val="3600"/>
              <a:buNone/>
              <a:defRPr sz="4800" b="1"/>
            </a:lvl9pPr>
          </a:lstStyle>
          <a:p>
            <a:r>
              <a:rPr lang="en-GB"/>
              <a:t>Click to edit Master title style</a:t>
            </a:r>
            <a:endParaRPr/>
          </a:p>
        </p:txBody>
      </p:sp>
    </p:spTree>
    <p:extLst>
      <p:ext uri="{BB962C8B-B14F-4D97-AF65-F5344CB8AC3E}">
        <p14:creationId xmlns:p14="http://schemas.microsoft.com/office/powerpoint/2010/main" val="1381201563"/>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19"/>
        <p:cNvGrpSpPr/>
        <p:nvPr/>
      </p:nvGrpSpPr>
      <p:grpSpPr>
        <a:xfrm>
          <a:off x="0" y="0"/>
          <a:ext cx="0" cy="0"/>
          <a:chOff x="0" y="0"/>
          <a:chExt cx="0" cy="0"/>
        </a:xfrm>
      </p:grpSpPr>
      <p:grpSp>
        <p:nvGrpSpPr>
          <p:cNvPr id="120" name="Google Shape;120;p17"/>
          <p:cNvGrpSpPr/>
          <p:nvPr/>
        </p:nvGrpSpPr>
        <p:grpSpPr>
          <a:xfrm>
            <a:off x="-905313" y="4828760"/>
            <a:ext cx="4068853" cy="3099312"/>
            <a:chOff x="-297985" y="3316770"/>
            <a:chExt cx="3051640" cy="2324484"/>
          </a:xfrm>
        </p:grpSpPr>
        <p:pic>
          <p:nvPicPr>
            <p:cNvPr id="121" name="Google Shape;121;p17"/>
            <p:cNvPicPr preferRelativeResize="0"/>
            <p:nvPr/>
          </p:nvPicPr>
          <p:blipFill rotWithShape="1">
            <a:blip r:embed="rId2">
              <a:alphaModFix/>
            </a:blip>
            <a:srcRect l="5612" t="20821" r="18943" b="12185"/>
            <a:stretch/>
          </p:blipFill>
          <p:spPr>
            <a:xfrm rot="8" flipH="1">
              <a:off x="613628" y="4373757"/>
              <a:ext cx="2140027" cy="1267494"/>
            </a:xfrm>
            <a:prstGeom prst="rect">
              <a:avLst/>
            </a:prstGeom>
            <a:noFill/>
            <a:ln>
              <a:noFill/>
            </a:ln>
          </p:spPr>
        </p:pic>
        <p:pic>
          <p:nvPicPr>
            <p:cNvPr id="122" name="Google Shape;122;p17"/>
            <p:cNvPicPr preferRelativeResize="0"/>
            <p:nvPr/>
          </p:nvPicPr>
          <p:blipFill rotWithShape="1">
            <a:blip r:embed="rId2">
              <a:alphaModFix/>
            </a:blip>
            <a:srcRect l="5612" t="20821" r="18943" b="12185"/>
            <a:stretch/>
          </p:blipFill>
          <p:spPr>
            <a:xfrm rot="-5399992" flipH="1">
              <a:off x="-734248" y="3753037"/>
              <a:ext cx="2140027" cy="1267494"/>
            </a:xfrm>
            <a:prstGeom prst="rect">
              <a:avLst/>
            </a:prstGeom>
            <a:noFill/>
            <a:ln>
              <a:noFill/>
            </a:ln>
          </p:spPr>
        </p:pic>
      </p:grpSp>
      <p:grpSp>
        <p:nvGrpSpPr>
          <p:cNvPr id="123" name="Google Shape;123;p17"/>
          <p:cNvGrpSpPr/>
          <p:nvPr/>
        </p:nvGrpSpPr>
        <p:grpSpPr>
          <a:xfrm flipH="1">
            <a:off x="9051487" y="4828760"/>
            <a:ext cx="4068853" cy="3099312"/>
            <a:chOff x="-297985" y="3316770"/>
            <a:chExt cx="3051640" cy="2324484"/>
          </a:xfrm>
        </p:grpSpPr>
        <p:pic>
          <p:nvPicPr>
            <p:cNvPr id="124" name="Google Shape;124;p17"/>
            <p:cNvPicPr preferRelativeResize="0"/>
            <p:nvPr/>
          </p:nvPicPr>
          <p:blipFill rotWithShape="1">
            <a:blip r:embed="rId2">
              <a:alphaModFix/>
            </a:blip>
            <a:srcRect l="5612" t="20821" r="18943" b="12185"/>
            <a:stretch/>
          </p:blipFill>
          <p:spPr>
            <a:xfrm rot="8" flipH="1">
              <a:off x="613628" y="4373757"/>
              <a:ext cx="2140027" cy="1267494"/>
            </a:xfrm>
            <a:prstGeom prst="rect">
              <a:avLst/>
            </a:prstGeom>
            <a:noFill/>
            <a:ln>
              <a:noFill/>
            </a:ln>
          </p:spPr>
        </p:pic>
        <p:pic>
          <p:nvPicPr>
            <p:cNvPr id="125" name="Google Shape;125;p17"/>
            <p:cNvPicPr preferRelativeResize="0"/>
            <p:nvPr/>
          </p:nvPicPr>
          <p:blipFill rotWithShape="1">
            <a:blip r:embed="rId2">
              <a:alphaModFix/>
            </a:blip>
            <a:srcRect l="5612" t="20821" r="18943" b="12185"/>
            <a:stretch/>
          </p:blipFill>
          <p:spPr>
            <a:xfrm rot="-5399992" flipH="1">
              <a:off x="-734248" y="3753037"/>
              <a:ext cx="2140027" cy="1267494"/>
            </a:xfrm>
            <a:prstGeom prst="rect">
              <a:avLst/>
            </a:prstGeom>
            <a:noFill/>
            <a:ln>
              <a:noFill/>
            </a:ln>
          </p:spPr>
        </p:pic>
      </p:grpSp>
      <p:sp>
        <p:nvSpPr>
          <p:cNvPr id="126" name="Google Shape;126;p17"/>
          <p:cNvSpPr txBox="1">
            <a:spLocks noGrp="1"/>
          </p:cNvSpPr>
          <p:nvPr>
            <p:ph type="title"/>
          </p:nvPr>
        </p:nvSpPr>
        <p:spPr>
          <a:xfrm>
            <a:off x="950967" y="414533"/>
            <a:ext cx="10290000" cy="8608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sz="5333"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Tree>
    <p:extLst>
      <p:ext uri="{BB962C8B-B14F-4D97-AF65-F5344CB8AC3E}">
        <p14:creationId xmlns:p14="http://schemas.microsoft.com/office/powerpoint/2010/main" val="2128327046"/>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27"/>
        <p:cNvGrpSpPr/>
        <p:nvPr/>
      </p:nvGrpSpPr>
      <p:grpSpPr>
        <a:xfrm>
          <a:off x="0" y="0"/>
          <a:ext cx="0" cy="0"/>
          <a:chOff x="0" y="0"/>
          <a:chExt cx="0" cy="0"/>
        </a:xfrm>
      </p:grpSpPr>
      <p:sp>
        <p:nvSpPr>
          <p:cNvPr id="128" name="Google Shape;128;p18"/>
          <p:cNvSpPr txBox="1">
            <a:spLocks noGrp="1"/>
          </p:cNvSpPr>
          <p:nvPr>
            <p:ph type="subTitle" idx="1"/>
          </p:nvPr>
        </p:nvSpPr>
        <p:spPr>
          <a:xfrm>
            <a:off x="5693833" y="3418533"/>
            <a:ext cx="5541600" cy="2714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1400"/>
              <a:buChar char="●"/>
              <a:defRPr b="0"/>
            </a:lvl1pPr>
            <a:lvl2pPr lvl="1" algn="ctr" rtl="0">
              <a:lnSpc>
                <a:spcPct val="100000"/>
              </a:lnSpc>
              <a:spcBef>
                <a:spcPts val="1333"/>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r>
              <a:rPr lang="en-GB"/>
              <a:t>Click to edit Master subtitle style</a:t>
            </a:r>
            <a:endParaRPr/>
          </a:p>
        </p:txBody>
      </p:sp>
      <p:sp>
        <p:nvSpPr>
          <p:cNvPr id="129" name="Google Shape;129;p18"/>
          <p:cNvSpPr txBox="1">
            <a:spLocks noGrp="1"/>
          </p:cNvSpPr>
          <p:nvPr>
            <p:ph type="title"/>
          </p:nvPr>
        </p:nvSpPr>
        <p:spPr>
          <a:xfrm>
            <a:off x="5693833" y="414533"/>
            <a:ext cx="5541600" cy="29412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sz="5333"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grpSp>
        <p:nvGrpSpPr>
          <p:cNvPr id="130" name="Google Shape;130;p18"/>
          <p:cNvGrpSpPr/>
          <p:nvPr/>
        </p:nvGrpSpPr>
        <p:grpSpPr>
          <a:xfrm>
            <a:off x="-750277" y="-899827"/>
            <a:ext cx="2902369" cy="4147056"/>
            <a:chOff x="-562708" y="-674870"/>
            <a:chExt cx="2176777" cy="3110292"/>
          </a:xfrm>
        </p:grpSpPr>
        <p:pic>
          <p:nvPicPr>
            <p:cNvPr id="131" name="Google Shape;131;p18"/>
            <p:cNvPicPr preferRelativeResize="0"/>
            <p:nvPr/>
          </p:nvPicPr>
          <p:blipFill rotWithShape="1">
            <a:blip r:embed="rId2">
              <a:alphaModFix/>
            </a:blip>
            <a:srcRect l="5612" t="20821" r="18943" b="12185"/>
            <a:stretch/>
          </p:blipFill>
          <p:spPr>
            <a:xfrm rot="5400008" flipH="1">
              <a:off x="-998971" y="731661"/>
              <a:ext cx="2140027" cy="1267494"/>
            </a:xfrm>
            <a:prstGeom prst="rect">
              <a:avLst/>
            </a:prstGeom>
            <a:noFill/>
            <a:ln>
              <a:noFill/>
            </a:ln>
          </p:spPr>
        </p:pic>
        <p:pic>
          <p:nvPicPr>
            <p:cNvPr id="132" name="Google Shape;132;p18"/>
            <p:cNvPicPr preferRelativeResize="0"/>
            <p:nvPr/>
          </p:nvPicPr>
          <p:blipFill rotWithShape="1">
            <a:blip r:embed="rId2">
              <a:alphaModFix/>
            </a:blip>
            <a:srcRect l="5612" t="20821" r="18943" b="12185"/>
            <a:stretch/>
          </p:blipFill>
          <p:spPr>
            <a:xfrm rot="8" flipH="1">
              <a:off x="-525957" y="-674868"/>
              <a:ext cx="2140027" cy="1267494"/>
            </a:xfrm>
            <a:prstGeom prst="rect">
              <a:avLst/>
            </a:prstGeom>
            <a:noFill/>
            <a:ln>
              <a:noFill/>
            </a:ln>
          </p:spPr>
        </p:pic>
      </p:grpSp>
    </p:spTree>
    <p:extLst>
      <p:ext uri="{BB962C8B-B14F-4D97-AF65-F5344CB8AC3E}">
        <p14:creationId xmlns:p14="http://schemas.microsoft.com/office/powerpoint/2010/main" val="40135158"/>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133"/>
        <p:cNvGrpSpPr/>
        <p:nvPr/>
      </p:nvGrpSpPr>
      <p:grpSpPr>
        <a:xfrm>
          <a:off x="0" y="0"/>
          <a:ext cx="0" cy="0"/>
          <a:chOff x="0" y="0"/>
          <a:chExt cx="0" cy="0"/>
        </a:xfrm>
      </p:grpSpPr>
      <p:sp>
        <p:nvSpPr>
          <p:cNvPr id="134" name="Google Shape;134;p19"/>
          <p:cNvSpPr txBox="1">
            <a:spLocks noGrp="1"/>
          </p:cNvSpPr>
          <p:nvPr>
            <p:ph type="body" idx="1"/>
          </p:nvPr>
        </p:nvSpPr>
        <p:spPr>
          <a:xfrm>
            <a:off x="950967" y="1621000"/>
            <a:ext cx="5325600" cy="3061600"/>
          </a:xfrm>
          <a:prstGeom prst="rect">
            <a:avLst/>
          </a:prstGeom>
        </p:spPr>
        <p:txBody>
          <a:bodyPr spcFirstLastPara="1" wrap="square" lIns="91425" tIns="91425" rIns="91425" bIns="91425" anchor="t" anchorCtr="0">
            <a:noAutofit/>
          </a:bodyPr>
          <a:lstStyle>
            <a:lvl1pPr marL="609585" lvl="0" indent="-423323" rtl="0">
              <a:lnSpc>
                <a:spcPct val="100000"/>
              </a:lnSpc>
              <a:spcBef>
                <a:spcPts val="0"/>
              </a:spcBef>
              <a:spcAft>
                <a:spcPts val="0"/>
              </a:spcAft>
              <a:buSzPts val="1400"/>
              <a:buChar char="●"/>
              <a:defRPr/>
            </a:lvl1pPr>
            <a:lvl2pPr marL="1219170" lvl="1" indent="-423323" rtl="0">
              <a:lnSpc>
                <a:spcPct val="115000"/>
              </a:lnSpc>
              <a:spcBef>
                <a:spcPts val="1333"/>
              </a:spcBef>
              <a:spcAft>
                <a:spcPts val="0"/>
              </a:spcAft>
              <a:buSzPts val="1400"/>
              <a:buChar char="○"/>
              <a:defRPr sz="1600"/>
            </a:lvl2pPr>
            <a:lvl3pPr marL="1828754" lvl="2" indent="-423323" rtl="0">
              <a:lnSpc>
                <a:spcPct val="115000"/>
              </a:lnSpc>
              <a:spcBef>
                <a:spcPts val="2133"/>
              </a:spcBef>
              <a:spcAft>
                <a:spcPts val="0"/>
              </a:spcAft>
              <a:buSzPts val="1400"/>
              <a:buChar char="■"/>
              <a:defRPr sz="1600"/>
            </a:lvl3pPr>
            <a:lvl4pPr marL="2438339" lvl="3" indent="-423323" rtl="0">
              <a:lnSpc>
                <a:spcPct val="115000"/>
              </a:lnSpc>
              <a:spcBef>
                <a:spcPts val="2133"/>
              </a:spcBef>
              <a:spcAft>
                <a:spcPts val="0"/>
              </a:spcAft>
              <a:buSzPts val="1400"/>
              <a:buChar char="●"/>
              <a:defRPr sz="1600"/>
            </a:lvl4pPr>
            <a:lvl5pPr marL="3047924" lvl="4" indent="-423323" rtl="0">
              <a:lnSpc>
                <a:spcPct val="115000"/>
              </a:lnSpc>
              <a:spcBef>
                <a:spcPts val="2133"/>
              </a:spcBef>
              <a:spcAft>
                <a:spcPts val="0"/>
              </a:spcAft>
              <a:buSzPts val="1400"/>
              <a:buChar char="○"/>
              <a:defRPr sz="1600"/>
            </a:lvl5pPr>
            <a:lvl6pPr marL="3657509" lvl="5" indent="-423323" rtl="0">
              <a:lnSpc>
                <a:spcPct val="115000"/>
              </a:lnSpc>
              <a:spcBef>
                <a:spcPts val="2133"/>
              </a:spcBef>
              <a:spcAft>
                <a:spcPts val="0"/>
              </a:spcAft>
              <a:buSzPts val="1400"/>
              <a:buChar char="■"/>
              <a:defRPr sz="1600"/>
            </a:lvl6pPr>
            <a:lvl7pPr marL="4267093" lvl="6" indent="-423323" rtl="0">
              <a:lnSpc>
                <a:spcPct val="115000"/>
              </a:lnSpc>
              <a:spcBef>
                <a:spcPts val="2133"/>
              </a:spcBef>
              <a:spcAft>
                <a:spcPts val="0"/>
              </a:spcAft>
              <a:buSzPts val="1400"/>
              <a:buChar char="●"/>
              <a:defRPr sz="1600"/>
            </a:lvl7pPr>
            <a:lvl8pPr marL="4876678" lvl="7" indent="-423323" rtl="0">
              <a:lnSpc>
                <a:spcPct val="115000"/>
              </a:lnSpc>
              <a:spcBef>
                <a:spcPts val="2133"/>
              </a:spcBef>
              <a:spcAft>
                <a:spcPts val="0"/>
              </a:spcAft>
              <a:buSzPts val="1400"/>
              <a:buChar char="○"/>
              <a:defRPr sz="1600"/>
            </a:lvl8pPr>
            <a:lvl9pPr marL="5486263" lvl="8" indent="-423323" rtl="0">
              <a:lnSpc>
                <a:spcPct val="115000"/>
              </a:lnSpc>
              <a:spcBef>
                <a:spcPts val="2133"/>
              </a:spcBef>
              <a:spcAft>
                <a:spcPts val="2133"/>
              </a:spcAft>
              <a:buSzPts val="1400"/>
              <a:buChar char="■"/>
              <a:defRPr sz="1600"/>
            </a:lvl9pPr>
          </a:lstStyle>
          <a:p>
            <a:pPr lvl="0"/>
            <a:r>
              <a:rPr lang="en-GB"/>
              <a:t>Click to edit Master text styles</a:t>
            </a:r>
          </a:p>
        </p:txBody>
      </p:sp>
      <p:sp>
        <p:nvSpPr>
          <p:cNvPr id="135" name="Google Shape;135;p19"/>
          <p:cNvSpPr txBox="1">
            <a:spLocks noGrp="1"/>
          </p:cNvSpPr>
          <p:nvPr>
            <p:ph type="title"/>
          </p:nvPr>
        </p:nvSpPr>
        <p:spPr>
          <a:xfrm>
            <a:off x="950967" y="414533"/>
            <a:ext cx="10290000" cy="8608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sz="5333"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
        <p:nvSpPr>
          <p:cNvPr id="136" name="Google Shape;136;p19"/>
          <p:cNvSpPr txBox="1">
            <a:spLocks noGrp="1"/>
          </p:cNvSpPr>
          <p:nvPr>
            <p:ph type="body" idx="2"/>
          </p:nvPr>
        </p:nvSpPr>
        <p:spPr>
          <a:xfrm>
            <a:off x="6382333" y="2278333"/>
            <a:ext cx="4858800" cy="2404400"/>
          </a:xfrm>
          <a:prstGeom prst="rect">
            <a:avLst/>
          </a:prstGeom>
        </p:spPr>
        <p:txBody>
          <a:bodyPr spcFirstLastPara="1" wrap="square" lIns="91425" tIns="91425" rIns="91425" bIns="91425" anchor="t" anchorCtr="0">
            <a:noAutofit/>
          </a:bodyPr>
          <a:lstStyle>
            <a:lvl1pPr marL="609585" lvl="0" indent="-423323" rtl="0">
              <a:lnSpc>
                <a:spcPct val="100000"/>
              </a:lnSpc>
              <a:spcBef>
                <a:spcPts val="0"/>
              </a:spcBef>
              <a:spcAft>
                <a:spcPts val="0"/>
              </a:spcAft>
              <a:buSzPts val="1400"/>
              <a:buChar char="●"/>
              <a:defRPr/>
            </a:lvl1pPr>
            <a:lvl2pPr marL="1219170" lvl="1" indent="-423323" rtl="0">
              <a:lnSpc>
                <a:spcPct val="115000"/>
              </a:lnSpc>
              <a:spcBef>
                <a:spcPts val="0"/>
              </a:spcBef>
              <a:spcAft>
                <a:spcPts val="0"/>
              </a:spcAft>
              <a:buSzPts val="1400"/>
              <a:buChar char="○"/>
              <a:defRPr sz="1600"/>
            </a:lvl2pPr>
            <a:lvl3pPr marL="1828754" lvl="2" indent="-423323" rtl="0">
              <a:lnSpc>
                <a:spcPct val="115000"/>
              </a:lnSpc>
              <a:spcBef>
                <a:spcPts val="2133"/>
              </a:spcBef>
              <a:spcAft>
                <a:spcPts val="0"/>
              </a:spcAft>
              <a:buSzPts val="1400"/>
              <a:buChar char="■"/>
              <a:defRPr sz="1600"/>
            </a:lvl3pPr>
            <a:lvl4pPr marL="2438339" lvl="3" indent="-423323" rtl="0">
              <a:lnSpc>
                <a:spcPct val="115000"/>
              </a:lnSpc>
              <a:spcBef>
                <a:spcPts val="2133"/>
              </a:spcBef>
              <a:spcAft>
                <a:spcPts val="0"/>
              </a:spcAft>
              <a:buSzPts val="1400"/>
              <a:buChar char="●"/>
              <a:defRPr sz="1600"/>
            </a:lvl4pPr>
            <a:lvl5pPr marL="3047924" lvl="4" indent="-423323" rtl="0">
              <a:lnSpc>
                <a:spcPct val="115000"/>
              </a:lnSpc>
              <a:spcBef>
                <a:spcPts val="2133"/>
              </a:spcBef>
              <a:spcAft>
                <a:spcPts val="0"/>
              </a:spcAft>
              <a:buSzPts val="1400"/>
              <a:buChar char="○"/>
              <a:defRPr sz="1600"/>
            </a:lvl5pPr>
            <a:lvl6pPr marL="3657509" lvl="5" indent="-423323" rtl="0">
              <a:lnSpc>
                <a:spcPct val="115000"/>
              </a:lnSpc>
              <a:spcBef>
                <a:spcPts val="2133"/>
              </a:spcBef>
              <a:spcAft>
                <a:spcPts val="0"/>
              </a:spcAft>
              <a:buSzPts val="1400"/>
              <a:buChar char="■"/>
              <a:defRPr sz="1600"/>
            </a:lvl6pPr>
            <a:lvl7pPr marL="4267093" lvl="6" indent="-423323" rtl="0">
              <a:lnSpc>
                <a:spcPct val="115000"/>
              </a:lnSpc>
              <a:spcBef>
                <a:spcPts val="2133"/>
              </a:spcBef>
              <a:spcAft>
                <a:spcPts val="0"/>
              </a:spcAft>
              <a:buSzPts val="1400"/>
              <a:buChar char="●"/>
              <a:defRPr sz="1600"/>
            </a:lvl7pPr>
            <a:lvl8pPr marL="4876678" lvl="7" indent="-423323" rtl="0">
              <a:lnSpc>
                <a:spcPct val="115000"/>
              </a:lnSpc>
              <a:spcBef>
                <a:spcPts val="2133"/>
              </a:spcBef>
              <a:spcAft>
                <a:spcPts val="0"/>
              </a:spcAft>
              <a:buSzPts val="1400"/>
              <a:buChar char="○"/>
              <a:defRPr sz="1600"/>
            </a:lvl8pPr>
            <a:lvl9pPr marL="5486263" lvl="8" indent="-423323" rtl="0">
              <a:lnSpc>
                <a:spcPct val="115000"/>
              </a:lnSpc>
              <a:spcBef>
                <a:spcPts val="2133"/>
              </a:spcBef>
              <a:spcAft>
                <a:spcPts val="2133"/>
              </a:spcAft>
              <a:buSzPts val="1400"/>
              <a:buChar char="■"/>
              <a:defRPr sz="1600"/>
            </a:lvl9pPr>
          </a:lstStyle>
          <a:p>
            <a:pPr lvl="0"/>
            <a:r>
              <a:rPr lang="en-GB"/>
              <a:t>Click to edit Master text styles</a:t>
            </a:r>
          </a:p>
        </p:txBody>
      </p:sp>
    </p:spTree>
    <p:extLst>
      <p:ext uri="{BB962C8B-B14F-4D97-AF65-F5344CB8AC3E}">
        <p14:creationId xmlns:p14="http://schemas.microsoft.com/office/powerpoint/2010/main" val="1621067578"/>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137"/>
        <p:cNvGrpSpPr/>
        <p:nvPr/>
      </p:nvGrpSpPr>
      <p:grpSpPr>
        <a:xfrm>
          <a:off x="0" y="0"/>
          <a:ext cx="0" cy="0"/>
          <a:chOff x="0" y="0"/>
          <a:chExt cx="0" cy="0"/>
        </a:xfrm>
      </p:grpSpPr>
      <p:grpSp>
        <p:nvGrpSpPr>
          <p:cNvPr id="138" name="Google Shape;138;p20"/>
          <p:cNvGrpSpPr/>
          <p:nvPr/>
        </p:nvGrpSpPr>
        <p:grpSpPr>
          <a:xfrm>
            <a:off x="-750277" y="-899827"/>
            <a:ext cx="13715413" cy="4147056"/>
            <a:chOff x="-562708" y="-674870"/>
            <a:chExt cx="10286560" cy="3110292"/>
          </a:xfrm>
        </p:grpSpPr>
        <p:pic>
          <p:nvPicPr>
            <p:cNvPr id="139" name="Google Shape;139;p20"/>
            <p:cNvPicPr preferRelativeResize="0"/>
            <p:nvPr/>
          </p:nvPicPr>
          <p:blipFill rotWithShape="1">
            <a:blip r:embed="rId2">
              <a:alphaModFix/>
            </a:blip>
            <a:srcRect l="5612" t="20821" r="18943" b="12185"/>
            <a:stretch/>
          </p:blipFill>
          <p:spPr>
            <a:xfrm rot="5400008" flipH="1">
              <a:off x="-998971" y="731661"/>
              <a:ext cx="2140027" cy="1267494"/>
            </a:xfrm>
            <a:prstGeom prst="rect">
              <a:avLst/>
            </a:prstGeom>
            <a:noFill/>
            <a:ln>
              <a:noFill/>
            </a:ln>
          </p:spPr>
        </p:pic>
        <p:pic>
          <p:nvPicPr>
            <p:cNvPr id="140" name="Google Shape;140;p20"/>
            <p:cNvPicPr preferRelativeResize="0"/>
            <p:nvPr/>
          </p:nvPicPr>
          <p:blipFill rotWithShape="1">
            <a:blip r:embed="rId2">
              <a:alphaModFix/>
            </a:blip>
            <a:srcRect l="5612" t="20821" r="18943" b="12185"/>
            <a:stretch/>
          </p:blipFill>
          <p:spPr>
            <a:xfrm rot="8" flipH="1">
              <a:off x="-525957" y="-674868"/>
              <a:ext cx="2140027" cy="1267494"/>
            </a:xfrm>
            <a:prstGeom prst="rect">
              <a:avLst/>
            </a:prstGeom>
            <a:noFill/>
            <a:ln>
              <a:noFill/>
            </a:ln>
          </p:spPr>
        </p:pic>
        <p:pic>
          <p:nvPicPr>
            <p:cNvPr id="141" name="Google Shape;141;p20"/>
            <p:cNvPicPr preferRelativeResize="0"/>
            <p:nvPr/>
          </p:nvPicPr>
          <p:blipFill rotWithShape="1">
            <a:blip r:embed="rId2">
              <a:alphaModFix/>
            </a:blip>
            <a:srcRect l="5612" t="20821" r="18943" b="12185"/>
            <a:stretch/>
          </p:blipFill>
          <p:spPr>
            <a:xfrm rot="-5400008">
              <a:off x="8020090" y="731661"/>
              <a:ext cx="2140027" cy="1267494"/>
            </a:xfrm>
            <a:prstGeom prst="rect">
              <a:avLst/>
            </a:prstGeom>
            <a:noFill/>
            <a:ln>
              <a:noFill/>
            </a:ln>
          </p:spPr>
        </p:pic>
        <p:pic>
          <p:nvPicPr>
            <p:cNvPr id="142" name="Google Shape;142;p20"/>
            <p:cNvPicPr preferRelativeResize="0"/>
            <p:nvPr/>
          </p:nvPicPr>
          <p:blipFill rotWithShape="1">
            <a:blip r:embed="rId2">
              <a:alphaModFix/>
            </a:blip>
            <a:srcRect l="5612" t="20821" r="18943" b="12185"/>
            <a:stretch/>
          </p:blipFill>
          <p:spPr>
            <a:xfrm rot="-8">
              <a:off x="7547075" y="-674868"/>
              <a:ext cx="2140027" cy="1267494"/>
            </a:xfrm>
            <a:prstGeom prst="rect">
              <a:avLst/>
            </a:prstGeom>
            <a:noFill/>
            <a:ln>
              <a:noFill/>
            </a:ln>
          </p:spPr>
        </p:pic>
      </p:grpSp>
      <p:sp>
        <p:nvSpPr>
          <p:cNvPr id="143" name="Google Shape;143;p20"/>
          <p:cNvSpPr txBox="1">
            <a:spLocks noGrp="1"/>
          </p:cNvSpPr>
          <p:nvPr>
            <p:ph type="title"/>
          </p:nvPr>
        </p:nvSpPr>
        <p:spPr>
          <a:xfrm>
            <a:off x="1560567" y="516133"/>
            <a:ext cx="6594400" cy="15096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sz="11333"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
        <p:nvSpPr>
          <p:cNvPr id="144" name="Google Shape;144;p20"/>
          <p:cNvSpPr txBox="1">
            <a:spLocks noGrp="1"/>
          </p:cNvSpPr>
          <p:nvPr>
            <p:ph type="subTitle" idx="1"/>
          </p:nvPr>
        </p:nvSpPr>
        <p:spPr>
          <a:xfrm>
            <a:off x="1560567" y="2166267"/>
            <a:ext cx="6594400" cy="165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145" name="Google Shape;145;p20"/>
          <p:cNvSpPr txBox="1"/>
          <p:nvPr/>
        </p:nvSpPr>
        <p:spPr>
          <a:xfrm>
            <a:off x="1560561" y="4718200"/>
            <a:ext cx="6594400" cy="942400"/>
          </a:xfrm>
          <a:prstGeom prst="rect">
            <a:avLst/>
          </a:prstGeom>
          <a:noFill/>
          <a:ln>
            <a:noFill/>
          </a:ln>
        </p:spPr>
        <p:txBody>
          <a:bodyPr spcFirstLastPara="1" wrap="square" lIns="121900" tIns="121900" rIns="121900" bIns="121900" anchor="t" anchorCtr="0">
            <a:noAutofit/>
          </a:bodyPr>
          <a:lstStyle/>
          <a:p>
            <a:pPr marL="0" lvl="0" indent="0" algn="l" rtl="0">
              <a:spcBef>
                <a:spcPts val="400"/>
              </a:spcBef>
              <a:spcAft>
                <a:spcPts val="0"/>
              </a:spcAft>
              <a:buNone/>
            </a:pPr>
            <a:r>
              <a:rPr lang="en" sz="1600" b="1">
                <a:solidFill>
                  <a:schemeClr val="dk1"/>
                </a:solidFill>
                <a:latin typeface="Albert Sans"/>
                <a:ea typeface="Albert Sans"/>
                <a:cs typeface="Albert Sans"/>
                <a:sym typeface="Albert Sans"/>
              </a:rPr>
              <a:t>CREDITS: </a:t>
            </a:r>
            <a:r>
              <a:rPr lang="en" sz="1600">
                <a:solidFill>
                  <a:schemeClr val="dk1"/>
                </a:solidFill>
                <a:latin typeface="Albert Sans"/>
                <a:ea typeface="Albert Sans"/>
                <a:cs typeface="Albert Sans"/>
                <a:sym typeface="Albert Sans"/>
              </a:rPr>
              <a:t>This presentation template was created by</a:t>
            </a:r>
            <a:r>
              <a:rPr lang="en" sz="1600" b="1">
                <a:solidFill>
                  <a:schemeClr val="dk1"/>
                </a:solidFill>
                <a:latin typeface="Albert Sans"/>
                <a:ea typeface="Albert Sans"/>
                <a:cs typeface="Albert Sans"/>
                <a:sym typeface="Albert Sans"/>
              </a:rPr>
              <a:t> Slidesgo</a:t>
            </a:r>
            <a:r>
              <a:rPr lang="en" sz="1600">
                <a:solidFill>
                  <a:schemeClr val="dk1"/>
                </a:solidFill>
                <a:latin typeface="Albert Sans"/>
                <a:ea typeface="Albert Sans"/>
                <a:cs typeface="Albert Sans"/>
                <a:sym typeface="Albert Sans"/>
              </a:rPr>
              <a:t> and includes icons by</a:t>
            </a:r>
            <a:r>
              <a:rPr lang="en" sz="1600" b="1">
                <a:solidFill>
                  <a:schemeClr val="dk1"/>
                </a:solidFill>
                <a:latin typeface="Albert Sans"/>
                <a:ea typeface="Albert Sans"/>
                <a:cs typeface="Albert Sans"/>
                <a:sym typeface="Albert Sans"/>
              </a:rPr>
              <a:t> Flaticon, </a:t>
            </a:r>
            <a:r>
              <a:rPr lang="en" sz="1600">
                <a:solidFill>
                  <a:schemeClr val="dk1"/>
                </a:solidFill>
                <a:latin typeface="Albert Sans"/>
                <a:ea typeface="Albert Sans"/>
                <a:cs typeface="Albert Sans"/>
                <a:sym typeface="Albert Sans"/>
              </a:rPr>
              <a:t>infographics &amp; images by</a:t>
            </a:r>
            <a:r>
              <a:rPr lang="en" sz="1600" b="1">
                <a:solidFill>
                  <a:schemeClr val="dk1"/>
                </a:solidFill>
                <a:latin typeface="Albert Sans"/>
                <a:ea typeface="Albert Sans"/>
                <a:cs typeface="Albert Sans"/>
                <a:sym typeface="Albert Sans"/>
              </a:rPr>
              <a:t> Freepik</a:t>
            </a:r>
            <a:r>
              <a:rPr lang="en" sz="1600">
                <a:solidFill>
                  <a:schemeClr val="dk1"/>
                </a:solidFill>
                <a:latin typeface="Albert Sans"/>
                <a:ea typeface="Albert Sans"/>
                <a:cs typeface="Albert Sans"/>
                <a:sym typeface="Albert Sans"/>
              </a:rPr>
              <a:t> and content by</a:t>
            </a:r>
            <a:r>
              <a:rPr lang="en" sz="1600" b="1">
                <a:solidFill>
                  <a:schemeClr val="dk1"/>
                </a:solidFill>
                <a:latin typeface="Albert Sans"/>
                <a:ea typeface="Albert Sans"/>
                <a:cs typeface="Albert Sans"/>
                <a:sym typeface="Albert Sans"/>
              </a:rPr>
              <a:t> Eliana Delacour</a:t>
            </a:r>
            <a:endParaRPr sz="1600" b="1">
              <a:solidFill>
                <a:schemeClr val="dk1"/>
              </a:solidFill>
              <a:latin typeface="Albert Sans"/>
              <a:ea typeface="Albert Sans"/>
              <a:cs typeface="Albert Sans"/>
              <a:sym typeface="Albert Sans"/>
            </a:endParaRPr>
          </a:p>
        </p:txBody>
      </p:sp>
    </p:spTree>
    <p:extLst>
      <p:ext uri="{BB962C8B-B14F-4D97-AF65-F5344CB8AC3E}">
        <p14:creationId xmlns:p14="http://schemas.microsoft.com/office/powerpoint/2010/main" val="1612068658"/>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146"/>
        <p:cNvGrpSpPr/>
        <p:nvPr/>
      </p:nvGrpSpPr>
      <p:grpSpPr>
        <a:xfrm>
          <a:off x="0" y="0"/>
          <a:ext cx="0" cy="0"/>
          <a:chOff x="0" y="0"/>
          <a:chExt cx="0" cy="0"/>
        </a:xfrm>
      </p:grpSpPr>
      <p:grpSp>
        <p:nvGrpSpPr>
          <p:cNvPr id="147" name="Google Shape;147;p21"/>
          <p:cNvGrpSpPr/>
          <p:nvPr/>
        </p:nvGrpSpPr>
        <p:grpSpPr>
          <a:xfrm>
            <a:off x="-437933" y="5314165"/>
            <a:ext cx="13067865" cy="1636819"/>
            <a:chOff x="-328450" y="3985624"/>
            <a:chExt cx="9800899" cy="1227614"/>
          </a:xfrm>
        </p:grpSpPr>
        <p:pic>
          <p:nvPicPr>
            <p:cNvPr id="148" name="Google Shape;148;p21"/>
            <p:cNvPicPr preferRelativeResize="0"/>
            <p:nvPr/>
          </p:nvPicPr>
          <p:blipFill rotWithShape="1">
            <a:blip r:embed="rId2">
              <a:alphaModFix/>
            </a:blip>
            <a:srcRect l="12874" t="7109" r="32641" b="23330"/>
            <a:stretch/>
          </p:blipFill>
          <p:spPr>
            <a:xfrm>
              <a:off x="-328450" y="3985624"/>
              <a:ext cx="1212549" cy="1227614"/>
            </a:xfrm>
            <a:prstGeom prst="rect">
              <a:avLst/>
            </a:prstGeom>
            <a:noFill/>
            <a:ln>
              <a:noFill/>
            </a:ln>
          </p:spPr>
        </p:pic>
        <p:pic>
          <p:nvPicPr>
            <p:cNvPr id="149" name="Google Shape;149;p21"/>
            <p:cNvPicPr preferRelativeResize="0"/>
            <p:nvPr/>
          </p:nvPicPr>
          <p:blipFill rotWithShape="1">
            <a:blip r:embed="rId2">
              <a:alphaModFix/>
            </a:blip>
            <a:srcRect l="12874" t="7109" r="32641" b="23330"/>
            <a:stretch/>
          </p:blipFill>
          <p:spPr>
            <a:xfrm flipH="1">
              <a:off x="8259900" y="3985624"/>
              <a:ext cx="1212549" cy="1227614"/>
            </a:xfrm>
            <a:prstGeom prst="rect">
              <a:avLst/>
            </a:prstGeom>
            <a:noFill/>
            <a:ln>
              <a:noFill/>
            </a:ln>
          </p:spPr>
        </p:pic>
      </p:grpSp>
      <p:pic>
        <p:nvPicPr>
          <p:cNvPr id="150" name="Google Shape;150;p21"/>
          <p:cNvPicPr preferRelativeResize="0"/>
          <p:nvPr/>
        </p:nvPicPr>
        <p:blipFill rotWithShape="1">
          <a:blip r:embed="rId3">
            <a:alphaModFix/>
          </a:blip>
          <a:srcRect r="14324"/>
          <a:stretch/>
        </p:blipFill>
        <p:spPr>
          <a:xfrm rot="-2117833">
            <a:off x="11434728" y="1499768"/>
            <a:ext cx="583545" cy="585328"/>
          </a:xfrm>
          <a:prstGeom prst="rect">
            <a:avLst/>
          </a:prstGeom>
          <a:noFill/>
          <a:ln>
            <a:noFill/>
          </a:ln>
        </p:spPr>
      </p:pic>
    </p:spTree>
    <p:extLst>
      <p:ext uri="{BB962C8B-B14F-4D97-AF65-F5344CB8AC3E}">
        <p14:creationId xmlns:p14="http://schemas.microsoft.com/office/powerpoint/2010/main" val="41457286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158"/>
        <p:cNvGrpSpPr/>
        <p:nvPr/>
      </p:nvGrpSpPr>
      <p:grpSpPr>
        <a:xfrm>
          <a:off x="0" y="0"/>
          <a:ext cx="0" cy="0"/>
          <a:chOff x="0" y="0"/>
          <a:chExt cx="0" cy="0"/>
        </a:xfrm>
      </p:grpSpPr>
      <p:sp>
        <p:nvSpPr>
          <p:cNvPr id="159" name="Google Shape;159;p14"/>
          <p:cNvSpPr/>
          <p:nvPr/>
        </p:nvSpPr>
        <p:spPr>
          <a:xfrm>
            <a:off x="3573801" y="274117"/>
            <a:ext cx="8224800" cy="6375200"/>
          </a:xfrm>
          <a:prstGeom prst="ellipse">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0" name="Google Shape;160;p14"/>
          <p:cNvSpPr/>
          <p:nvPr/>
        </p:nvSpPr>
        <p:spPr>
          <a:xfrm>
            <a:off x="4035597" y="632028"/>
            <a:ext cx="7301200" cy="5659200"/>
          </a:xfrm>
          <a:prstGeom prst="ellipse">
            <a:avLst/>
          </a:prstGeom>
          <a:solidFill>
            <a:srgbClr val="FFFFFF">
              <a:alpha val="1674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61" name="Google Shape;161;p14"/>
          <p:cNvGrpSpPr/>
          <p:nvPr/>
        </p:nvGrpSpPr>
        <p:grpSpPr>
          <a:xfrm rot="5400000">
            <a:off x="2323544" y="-2945039"/>
            <a:ext cx="7329403" cy="12813509"/>
            <a:chOff x="3750750" y="2350500"/>
            <a:chExt cx="638650" cy="649825"/>
          </a:xfrm>
        </p:grpSpPr>
        <p:sp>
          <p:nvSpPr>
            <p:cNvPr id="162" name="Google Shape;162;p14"/>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 name="Google Shape;163;p14"/>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 name="Google Shape;164;p14"/>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 name="Google Shape;165;p14"/>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 name="Google Shape;166;p14"/>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 name="Google Shape;167;p14"/>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68" name="Google Shape;168;p14"/>
          <p:cNvSpPr txBox="1">
            <a:spLocks noGrp="1"/>
          </p:cNvSpPr>
          <p:nvPr>
            <p:ph type="title"/>
          </p:nvPr>
        </p:nvSpPr>
        <p:spPr>
          <a:xfrm>
            <a:off x="4140200" y="3316033"/>
            <a:ext cx="7092000" cy="112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7600">
                <a:solidFill>
                  <a:schemeClr val="dk1"/>
                </a:solidFill>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GB"/>
              <a:t>Click to edit Master title style</a:t>
            </a:r>
            <a:endParaRPr/>
          </a:p>
        </p:txBody>
      </p:sp>
      <p:sp>
        <p:nvSpPr>
          <p:cNvPr id="169" name="Google Shape;169;p14"/>
          <p:cNvSpPr txBox="1">
            <a:spLocks noGrp="1"/>
          </p:cNvSpPr>
          <p:nvPr>
            <p:ph type="title" idx="2" hasCustomPrompt="1"/>
          </p:nvPr>
        </p:nvSpPr>
        <p:spPr>
          <a:xfrm>
            <a:off x="6294000" y="1578125"/>
            <a:ext cx="2784400" cy="176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11600"/>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t>xx%</a:t>
            </a:r>
          </a:p>
        </p:txBody>
      </p:sp>
      <p:sp>
        <p:nvSpPr>
          <p:cNvPr id="170" name="Google Shape;170;p14"/>
          <p:cNvSpPr txBox="1">
            <a:spLocks noGrp="1"/>
          </p:cNvSpPr>
          <p:nvPr>
            <p:ph type="subTitle" idx="1"/>
          </p:nvPr>
        </p:nvSpPr>
        <p:spPr>
          <a:xfrm>
            <a:off x="4531000" y="4586100"/>
            <a:ext cx="6310400" cy="447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Tree>
    <p:extLst>
      <p:ext uri="{BB962C8B-B14F-4D97-AF65-F5344CB8AC3E}">
        <p14:creationId xmlns:p14="http://schemas.microsoft.com/office/powerpoint/2010/main" val="1308152468"/>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151"/>
        <p:cNvGrpSpPr/>
        <p:nvPr/>
      </p:nvGrpSpPr>
      <p:grpSpPr>
        <a:xfrm>
          <a:off x="0" y="0"/>
          <a:ext cx="0" cy="0"/>
          <a:chOff x="0" y="0"/>
          <a:chExt cx="0" cy="0"/>
        </a:xfrm>
      </p:grpSpPr>
      <p:pic>
        <p:nvPicPr>
          <p:cNvPr id="152" name="Google Shape;152;p22"/>
          <p:cNvPicPr preferRelativeResize="0"/>
          <p:nvPr/>
        </p:nvPicPr>
        <p:blipFill rotWithShape="1">
          <a:blip r:embed="rId2">
            <a:alphaModFix/>
          </a:blip>
          <a:srcRect r="14324"/>
          <a:stretch/>
        </p:blipFill>
        <p:spPr>
          <a:xfrm rot="2177036">
            <a:off x="250795" y="2033968"/>
            <a:ext cx="583544" cy="585328"/>
          </a:xfrm>
          <a:prstGeom prst="rect">
            <a:avLst/>
          </a:prstGeom>
          <a:noFill/>
          <a:ln>
            <a:noFill/>
          </a:ln>
        </p:spPr>
      </p:pic>
      <p:grpSp>
        <p:nvGrpSpPr>
          <p:cNvPr id="153" name="Google Shape;153;p22"/>
          <p:cNvGrpSpPr/>
          <p:nvPr/>
        </p:nvGrpSpPr>
        <p:grpSpPr>
          <a:xfrm>
            <a:off x="-1154067" y="5357367"/>
            <a:ext cx="14356668" cy="1650835"/>
            <a:chOff x="-865551" y="4018025"/>
            <a:chExt cx="10767501" cy="1238126"/>
          </a:xfrm>
        </p:grpSpPr>
        <p:pic>
          <p:nvPicPr>
            <p:cNvPr id="154" name="Google Shape;154;p22"/>
            <p:cNvPicPr preferRelativeResize="0"/>
            <p:nvPr/>
          </p:nvPicPr>
          <p:blipFill rotWithShape="1">
            <a:blip r:embed="rId3">
              <a:alphaModFix/>
            </a:blip>
            <a:srcRect l="1840" t="687" r="-1840" b="29838"/>
            <a:stretch/>
          </p:blipFill>
          <p:spPr>
            <a:xfrm flipH="1">
              <a:off x="-865551" y="4018025"/>
              <a:ext cx="1997701" cy="1238126"/>
            </a:xfrm>
            <a:prstGeom prst="rect">
              <a:avLst/>
            </a:prstGeom>
            <a:noFill/>
            <a:ln>
              <a:noFill/>
            </a:ln>
          </p:spPr>
        </p:pic>
        <p:pic>
          <p:nvPicPr>
            <p:cNvPr id="155" name="Google Shape;155;p22"/>
            <p:cNvPicPr preferRelativeResize="0"/>
            <p:nvPr/>
          </p:nvPicPr>
          <p:blipFill rotWithShape="1">
            <a:blip r:embed="rId3">
              <a:alphaModFix/>
            </a:blip>
            <a:srcRect l="1840" t="687" r="-1840" b="29838"/>
            <a:stretch/>
          </p:blipFill>
          <p:spPr>
            <a:xfrm>
              <a:off x="7904249" y="4018025"/>
              <a:ext cx="1997701" cy="1238126"/>
            </a:xfrm>
            <a:prstGeom prst="rect">
              <a:avLst/>
            </a:prstGeom>
            <a:noFill/>
            <a:ln>
              <a:noFill/>
            </a:ln>
          </p:spPr>
        </p:pic>
      </p:grpSp>
    </p:spTree>
    <p:extLst>
      <p:ext uri="{BB962C8B-B14F-4D97-AF65-F5344CB8AC3E}">
        <p14:creationId xmlns:p14="http://schemas.microsoft.com/office/powerpoint/2010/main" val="3501750945"/>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37465-F6D9-414A-9829-B2793D3A51BE}"/>
              </a:ext>
            </a:extLst>
          </p:cNvPr>
          <p:cNvSpPr>
            <a:spLocks noGrp="1"/>
          </p:cNvSpPr>
          <p:nvPr>
            <p:ph type="title"/>
          </p:nvPr>
        </p:nvSpPr>
        <p:spPr>
          <a:xfrm>
            <a:off x="839788" y="647698"/>
            <a:ext cx="4061821" cy="1558558"/>
          </a:xfrm>
        </p:spPr>
        <p:txBody>
          <a:bodyPr anchor="b"/>
          <a:lstStyle>
            <a:lvl1pPr>
              <a:defRPr sz="3200"/>
            </a:lvl1pPr>
          </a:lstStyle>
          <a:p>
            <a:r>
              <a:rPr lang="en-GB"/>
              <a:t>Click to edit Master title style</a:t>
            </a:r>
            <a:endParaRPr lang="en-US" dirty="0"/>
          </a:p>
        </p:txBody>
      </p:sp>
      <p:sp>
        <p:nvSpPr>
          <p:cNvPr id="3" name="Content Placeholder 2">
            <a:extLst>
              <a:ext uri="{FF2B5EF4-FFF2-40B4-BE49-F238E27FC236}">
                <a16:creationId xmlns:a16="http://schemas.microsoft.com/office/drawing/2014/main" id="{DD635B2F-EF96-4A99-8082-911D63A37A0A}"/>
              </a:ext>
            </a:extLst>
          </p:cNvPr>
          <p:cNvSpPr>
            <a:spLocks noGrp="1"/>
          </p:cNvSpPr>
          <p:nvPr>
            <p:ph idx="1"/>
          </p:nvPr>
        </p:nvSpPr>
        <p:spPr>
          <a:xfrm>
            <a:off x="5183188" y="647699"/>
            <a:ext cx="6172200" cy="52133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a:extLst>
              <a:ext uri="{FF2B5EF4-FFF2-40B4-BE49-F238E27FC236}">
                <a16:creationId xmlns:a16="http://schemas.microsoft.com/office/drawing/2014/main" id="{D25EE3AB-F64B-4276-8303-CAE4B4F1D78C}"/>
              </a:ext>
            </a:extLst>
          </p:cNvPr>
          <p:cNvSpPr>
            <a:spLocks noGrp="1"/>
          </p:cNvSpPr>
          <p:nvPr>
            <p:ph type="body" sz="half" idx="2"/>
          </p:nvPr>
        </p:nvSpPr>
        <p:spPr>
          <a:xfrm>
            <a:off x="839788" y="2206256"/>
            <a:ext cx="4061821" cy="366273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Tree>
    <p:extLst>
      <p:ext uri="{BB962C8B-B14F-4D97-AF65-F5344CB8AC3E}">
        <p14:creationId xmlns:p14="http://schemas.microsoft.com/office/powerpoint/2010/main" val="1191191961"/>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13902F6-08C1-4F71-90D1-FCA6563ECE29}"/>
              </a:ext>
            </a:extLst>
          </p:cNvPr>
          <p:cNvSpPr>
            <a:spLocks noGrp="1"/>
          </p:cNvSpPr>
          <p:nvPr>
            <p:ph sz="half" idx="1"/>
          </p:nvPr>
        </p:nvSpPr>
        <p:spPr>
          <a:xfrm>
            <a:off x="838200" y="1811756"/>
            <a:ext cx="5181600" cy="436520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a:extLst>
              <a:ext uri="{FF2B5EF4-FFF2-40B4-BE49-F238E27FC236}">
                <a16:creationId xmlns:a16="http://schemas.microsoft.com/office/drawing/2014/main" id="{49FB0FE5-5497-4854-B57F-7955ADCBCDA4}"/>
              </a:ext>
            </a:extLst>
          </p:cNvPr>
          <p:cNvSpPr>
            <a:spLocks noGrp="1"/>
          </p:cNvSpPr>
          <p:nvPr>
            <p:ph sz="half" idx="2"/>
          </p:nvPr>
        </p:nvSpPr>
        <p:spPr>
          <a:xfrm>
            <a:off x="6172200" y="1811756"/>
            <a:ext cx="5181600" cy="436520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 name="Title 1">
            <a:extLst>
              <a:ext uri="{FF2B5EF4-FFF2-40B4-BE49-F238E27FC236}">
                <a16:creationId xmlns:a16="http://schemas.microsoft.com/office/drawing/2014/main" id="{3BB698B4-B17B-4FAB-894D-5400BDEC9891}"/>
              </a:ext>
            </a:extLst>
          </p:cNvPr>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3466298188"/>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matchingName="Title slide" type="title">
  <p:cSld name="1_Title slide">
    <p:spTree>
      <p:nvGrpSpPr>
        <p:cNvPr id="1" name="Shape 8"/>
        <p:cNvGrpSpPr/>
        <p:nvPr/>
      </p:nvGrpSpPr>
      <p:grpSpPr>
        <a:xfrm>
          <a:off x="0" y="0"/>
          <a:ext cx="0" cy="0"/>
          <a:chOff x="0" y="0"/>
          <a:chExt cx="0" cy="0"/>
        </a:xfrm>
      </p:grpSpPr>
      <p:sp>
        <p:nvSpPr>
          <p:cNvPr id="10" name="Google Shape;10;p2"/>
          <p:cNvSpPr txBox="1">
            <a:spLocks noGrp="1"/>
          </p:cNvSpPr>
          <p:nvPr>
            <p:ph type="ctrTitle"/>
          </p:nvPr>
        </p:nvSpPr>
        <p:spPr>
          <a:xfrm>
            <a:off x="1099200" y="1490817"/>
            <a:ext cx="9993600" cy="2774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191919"/>
              </a:buClr>
              <a:buSzPts val="5200"/>
              <a:buNone/>
              <a:defRPr sz="7333" b="1">
                <a:solidFill>
                  <a:srgbClr val="191919"/>
                </a:solidFill>
                <a:latin typeface="Prata"/>
                <a:ea typeface="Prata"/>
                <a:cs typeface="Prata"/>
                <a:sym typeface="Prata"/>
              </a:defRPr>
            </a:lvl1pPr>
            <a:lvl2pPr lvl="1" algn="ctr" rtl="0">
              <a:spcBef>
                <a:spcPts val="0"/>
              </a:spcBef>
              <a:spcAft>
                <a:spcPts val="0"/>
              </a:spcAft>
              <a:buClr>
                <a:srgbClr val="191919"/>
              </a:buClr>
              <a:buSzPts val="5200"/>
              <a:buNone/>
              <a:defRPr sz="6933">
                <a:solidFill>
                  <a:srgbClr val="191919"/>
                </a:solidFill>
              </a:defRPr>
            </a:lvl2pPr>
            <a:lvl3pPr lvl="2" algn="ctr" rtl="0">
              <a:spcBef>
                <a:spcPts val="0"/>
              </a:spcBef>
              <a:spcAft>
                <a:spcPts val="0"/>
              </a:spcAft>
              <a:buClr>
                <a:srgbClr val="191919"/>
              </a:buClr>
              <a:buSzPts val="5200"/>
              <a:buNone/>
              <a:defRPr sz="6933">
                <a:solidFill>
                  <a:srgbClr val="191919"/>
                </a:solidFill>
              </a:defRPr>
            </a:lvl3pPr>
            <a:lvl4pPr lvl="3" algn="ctr" rtl="0">
              <a:spcBef>
                <a:spcPts val="0"/>
              </a:spcBef>
              <a:spcAft>
                <a:spcPts val="0"/>
              </a:spcAft>
              <a:buClr>
                <a:srgbClr val="191919"/>
              </a:buClr>
              <a:buSzPts val="5200"/>
              <a:buNone/>
              <a:defRPr sz="6933">
                <a:solidFill>
                  <a:srgbClr val="191919"/>
                </a:solidFill>
              </a:defRPr>
            </a:lvl4pPr>
            <a:lvl5pPr lvl="4" algn="ctr" rtl="0">
              <a:spcBef>
                <a:spcPts val="0"/>
              </a:spcBef>
              <a:spcAft>
                <a:spcPts val="0"/>
              </a:spcAft>
              <a:buClr>
                <a:srgbClr val="191919"/>
              </a:buClr>
              <a:buSzPts val="5200"/>
              <a:buNone/>
              <a:defRPr sz="6933">
                <a:solidFill>
                  <a:srgbClr val="191919"/>
                </a:solidFill>
              </a:defRPr>
            </a:lvl5pPr>
            <a:lvl6pPr lvl="5" algn="ctr" rtl="0">
              <a:spcBef>
                <a:spcPts val="0"/>
              </a:spcBef>
              <a:spcAft>
                <a:spcPts val="0"/>
              </a:spcAft>
              <a:buClr>
                <a:srgbClr val="191919"/>
              </a:buClr>
              <a:buSzPts val="5200"/>
              <a:buNone/>
              <a:defRPr sz="6933">
                <a:solidFill>
                  <a:srgbClr val="191919"/>
                </a:solidFill>
              </a:defRPr>
            </a:lvl6pPr>
            <a:lvl7pPr lvl="6" algn="ctr" rtl="0">
              <a:spcBef>
                <a:spcPts val="0"/>
              </a:spcBef>
              <a:spcAft>
                <a:spcPts val="0"/>
              </a:spcAft>
              <a:buClr>
                <a:srgbClr val="191919"/>
              </a:buClr>
              <a:buSzPts val="5200"/>
              <a:buNone/>
              <a:defRPr sz="6933">
                <a:solidFill>
                  <a:srgbClr val="191919"/>
                </a:solidFill>
              </a:defRPr>
            </a:lvl7pPr>
            <a:lvl8pPr lvl="7" algn="ctr" rtl="0">
              <a:spcBef>
                <a:spcPts val="0"/>
              </a:spcBef>
              <a:spcAft>
                <a:spcPts val="0"/>
              </a:spcAft>
              <a:buClr>
                <a:srgbClr val="191919"/>
              </a:buClr>
              <a:buSzPts val="5200"/>
              <a:buNone/>
              <a:defRPr sz="6933">
                <a:solidFill>
                  <a:srgbClr val="191919"/>
                </a:solidFill>
              </a:defRPr>
            </a:lvl8pPr>
            <a:lvl9pPr lvl="8" algn="ctr" rtl="0">
              <a:spcBef>
                <a:spcPts val="0"/>
              </a:spcBef>
              <a:spcAft>
                <a:spcPts val="0"/>
              </a:spcAft>
              <a:buClr>
                <a:srgbClr val="191919"/>
              </a:buClr>
              <a:buSzPts val="5200"/>
              <a:buNone/>
              <a:defRPr sz="6933">
                <a:solidFill>
                  <a:srgbClr val="191919"/>
                </a:solidFill>
              </a:defRPr>
            </a:lvl9pPr>
          </a:lstStyle>
          <a:p>
            <a:r>
              <a:rPr lang="en-GB"/>
              <a:t>Click to edit Master title style</a:t>
            </a:r>
            <a:endParaRPr/>
          </a:p>
        </p:txBody>
      </p:sp>
      <p:sp>
        <p:nvSpPr>
          <p:cNvPr id="11" name="Google Shape;11;p2"/>
          <p:cNvSpPr txBox="1">
            <a:spLocks noGrp="1"/>
          </p:cNvSpPr>
          <p:nvPr>
            <p:ph type="subTitle" idx="1"/>
          </p:nvPr>
        </p:nvSpPr>
        <p:spPr>
          <a:xfrm>
            <a:off x="2377633" y="4547433"/>
            <a:ext cx="7436400" cy="628400"/>
          </a:xfrm>
          <a:prstGeom prst="rect">
            <a:avLst/>
          </a:prstGeom>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400">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SzPts val="1800"/>
              <a:buNone/>
              <a:defRPr sz="2400"/>
            </a:lvl2pPr>
            <a:lvl3pPr lvl="2" algn="ctr" rtl="0">
              <a:lnSpc>
                <a:spcPct val="100000"/>
              </a:lnSpc>
              <a:spcBef>
                <a:spcPts val="0"/>
              </a:spcBef>
              <a:spcAft>
                <a:spcPts val="0"/>
              </a:spcAft>
              <a:buSzPts val="1800"/>
              <a:buNone/>
              <a:defRPr sz="2400"/>
            </a:lvl3pPr>
            <a:lvl4pPr lvl="3" algn="ctr" rtl="0">
              <a:lnSpc>
                <a:spcPct val="100000"/>
              </a:lnSpc>
              <a:spcBef>
                <a:spcPts val="0"/>
              </a:spcBef>
              <a:spcAft>
                <a:spcPts val="0"/>
              </a:spcAft>
              <a:buSzPts val="1800"/>
              <a:buNone/>
              <a:defRPr sz="2400"/>
            </a:lvl4pPr>
            <a:lvl5pPr lvl="4" algn="ctr" rtl="0">
              <a:lnSpc>
                <a:spcPct val="100000"/>
              </a:lnSpc>
              <a:spcBef>
                <a:spcPts val="0"/>
              </a:spcBef>
              <a:spcAft>
                <a:spcPts val="0"/>
              </a:spcAft>
              <a:buSzPts val="1800"/>
              <a:buNone/>
              <a:defRPr sz="2400"/>
            </a:lvl5pPr>
            <a:lvl6pPr lvl="5" algn="ctr" rtl="0">
              <a:lnSpc>
                <a:spcPct val="100000"/>
              </a:lnSpc>
              <a:spcBef>
                <a:spcPts val="0"/>
              </a:spcBef>
              <a:spcAft>
                <a:spcPts val="0"/>
              </a:spcAft>
              <a:buSzPts val="1800"/>
              <a:buNone/>
              <a:defRPr sz="2400"/>
            </a:lvl6pPr>
            <a:lvl7pPr lvl="6" algn="ctr" rtl="0">
              <a:lnSpc>
                <a:spcPct val="100000"/>
              </a:lnSpc>
              <a:spcBef>
                <a:spcPts val="0"/>
              </a:spcBef>
              <a:spcAft>
                <a:spcPts val="0"/>
              </a:spcAft>
              <a:buSzPts val="1800"/>
              <a:buNone/>
              <a:defRPr sz="2400"/>
            </a:lvl7pPr>
            <a:lvl8pPr lvl="7" algn="ctr" rtl="0">
              <a:lnSpc>
                <a:spcPct val="100000"/>
              </a:lnSpc>
              <a:spcBef>
                <a:spcPts val="0"/>
              </a:spcBef>
              <a:spcAft>
                <a:spcPts val="0"/>
              </a:spcAft>
              <a:buSzPts val="1800"/>
              <a:buNone/>
              <a:defRPr sz="2400"/>
            </a:lvl8pPr>
            <a:lvl9pPr lvl="8" algn="ctr" rtl="0">
              <a:lnSpc>
                <a:spcPct val="100000"/>
              </a:lnSpc>
              <a:spcBef>
                <a:spcPts val="0"/>
              </a:spcBef>
              <a:spcAft>
                <a:spcPts val="0"/>
              </a:spcAft>
              <a:buSzPts val="1800"/>
              <a:buNone/>
              <a:defRPr sz="2400"/>
            </a:lvl9pPr>
          </a:lstStyle>
          <a:p>
            <a:r>
              <a:rPr lang="en-GB"/>
              <a:t>Click to edit Master subtitle style</a:t>
            </a:r>
            <a:endParaRPr/>
          </a:p>
        </p:txBody>
      </p:sp>
    </p:spTree>
    <p:extLst>
      <p:ext uri="{BB962C8B-B14F-4D97-AF65-F5344CB8AC3E}">
        <p14:creationId xmlns:p14="http://schemas.microsoft.com/office/powerpoint/2010/main" val="3493443447"/>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43B7E-262A-4834-9437-C20690BF2EB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689FC6C5-CFC6-43FC-9CD2-EB131734FA83}"/>
              </a:ext>
            </a:extLst>
          </p:cNvPr>
          <p:cNvSpPr>
            <a:spLocks noGrp="1"/>
          </p:cNvSpPr>
          <p:nvPr>
            <p:ph type="pic" idx="1"/>
          </p:nvPr>
        </p:nvSpPr>
        <p:spPr>
          <a:xfrm>
            <a:off x="5183188" y="867985"/>
            <a:ext cx="6172200" cy="499306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a:extLst>
              <a:ext uri="{FF2B5EF4-FFF2-40B4-BE49-F238E27FC236}">
                <a16:creationId xmlns:a16="http://schemas.microsoft.com/office/drawing/2014/main" id="{4DCAD41B-4C7D-4884-B895-CFDA0A4479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Tree>
    <p:extLst>
      <p:ext uri="{BB962C8B-B14F-4D97-AF65-F5344CB8AC3E}">
        <p14:creationId xmlns:p14="http://schemas.microsoft.com/office/powerpoint/2010/main" val="3267498793"/>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159"/>
        <p:cNvGrpSpPr/>
        <p:nvPr/>
      </p:nvGrpSpPr>
      <p:grpSpPr>
        <a:xfrm>
          <a:off x="0" y="0"/>
          <a:ext cx="0" cy="0"/>
          <a:chOff x="0" y="0"/>
          <a:chExt cx="0" cy="0"/>
        </a:xfrm>
      </p:grpSpPr>
    </p:spTree>
    <p:extLst>
      <p:ext uri="{BB962C8B-B14F-4D97-AF65-F5344CB8AC3E}">
        <p14:creationId xmlns:p14="http://schemas.microsoft.com/office/powerpoint/2010/main" val="3643671340"/>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160"/>
        <p:cNvGrpSpPr/>
        <p:nvPr/>
      </p:nvGrpSpPr>
      <p:grpSpPr>
        <a:xfrm>
          <a:off x="0" y="0"/>
          <a:ext cx="0" cy="0"/>
          <a:chOff x="0" y="0"/>
          <a:chExt cx="0" cy="0"/>
        </a:xfrm>
      </p:grpSpPr>
      <p:sp>
        <p:nvSpPr>
          <p:cNvPr id="161" name="Google Shape;161;p25"/>
          <p:cNvSpPr txBox="1">
            <a:spLocks noGrp="1"/>
          </p:cNvSpPr>
          <p:nvPr>
            <p:ph type="title"/>
          </p:nvPr>
        </p:nvSpPr>
        <p:spPr>
          <a:xfrm>
            <a:off x="964600" y="681367"/>
            <a:ext cx="102628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GB"/>
              <a:t>Click to edit Master title style</a:t>
            </a:r>
            <a:endParaRPr/>
          </a:p>
        </p:txBody>
      </p:sp>
    </p:spTree>
    <p:extLst>
      <p:ext uri="{BB962C8B-B14F-4D97-AF65-F5344CB8AC3E}">
        <p14:creationId xmlns:p14="http://schemas.microsoft.com/office/powerpoint/2010/main" val="1828562439"/>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p:nvPr/>
        </p:nvSpPr>
        <p:spPr>
          <a:xfrm>
            <a:off x="1" y="67"/>
            <a:ext cx="12192273" cy="1265223"/>
          </a:xfrm>
          <a:custGeom>
            <a:avLst/>
            <a:gdLst/>
            <a:ahLst/>
            <a:cxnLst/>
            <a:rect l="l" t="t" r="r" b="b"/>
            <a:pathLst>
              <a:path w="185754" h="43113" extrusionOk="0">
                <a:moveTo>
                  <a:pt x="0" y="1"/>
                </a:moveTo>
                <a:lnTo>
                  <a:pt x="0" y="43113"/>
                </a:lnTo>
                <a:cubicBezTo>
                  <a:pt x="9890" y="27140"/>
                  <a:pt x="47718" y="15246"/>
                  <a:pt x="92877" y="15246"/>
                </a:cubicBezTo>
                <a:cubicBezTo>
                  <a:pt x="138036" y="15246"/>
                  <a:pt x="175864" y="27140"/>
                  <a:pt x="185754" y="43113"/>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0" name="Google Shape;10;p2"/>
          <p:cNvSpPr/>
          <p:nvPr/>
        </p:nvSpPr>
        <p:spPr>
          <a:xfrm>
            <a:off x="1" y="67"/>
            <a:ext cx="12192273" cy="936071"/>
          </a:xfrm>
          <a:custGeom>
            <a:avLst/>
            <a:gdLst/>
            <a:ahLst/>
            <a:cxnLst/>
            <a:rect l="l" t="t" r="r" b="b"/>
            <a:pathLst>
              <a:path w="185754" h="31897" extrusionOk="0">
                <a:moveTo>
                  <a:pt x="0" y="1"/>
                </a:moveTo>
                <a:lnTo>
                  <a:pt x="0" y="31897"/>
                </a:lnTo>
                <a:cubicBezTo>
                  <a:pt x="9890" y="15925"/>
                  <a:pt x="47718" y="4032"/>
                  <a:pt x="92877" y="4032"/>
                </a:cubicBezTo>
                <a:cubicBezTo>
                  <a:pt x="138036" y="4032"/>
                  <a:pt x="175864" y="15925"/>
                  <a:pt x="185754" y="31897"/>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1" name="Google Shape;11;p2"/>
          <p:cNvSpPr txBox="1">
            <a:spLocks noGrp="1"/>
          </p:cNvSpPr>
          <p:nvPr>
            <p:ph type="ctrTitle"/>
          </p:nvPr>
        </p:nvSpPr>
        <p:spPr>
          <a:xfrm>
            <a:off x="960000" y="3067393"/>
            <a:ext cx="10272000" cy="14632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rgbClr val="191919"/>
              </a:buClr>
              <a:buSzPts val="5200"/>
              <a:buNone/>
              <a:defRPr sz="8400" b="1"/>
            </a:lvl1pPr>
            <a:lvl2pPr lvl="1" algn="ctr">
              <a:spcBef>
                <a:spcPts val="0"/>
              </a:spcBef>
              <a:spcAft>
                <a:spcPts val="0"/>
              </a:spcAft>
              <a:buClr>
                <a:srgbClr val="191919"/>
              </a:buClr>
              <a:buSzPts val="5200"/>
              <a:buNone/>
              <a:defRPr sz="6933">
                <a:solidFill>
                  <a:srgbClr val="191919"/>
                </a:solidFill>
              </a:defRPr>
            </a:lvl2pPr>
            <a:lvl3pPr lvl="2" algn="ctr">
              <a:spcBef>
                <a:spcPts val="0"/>
              </a:spcBef>
              <a:spcAft>
                <a:spcPts val="0"/>
              </a:spcAft>
              <a:buClr>
                <a:srgbClr val="191919"/>
              </a:buClr>
              <a:buSzPts val="5200"/>
              <a:buNone/>
              <a:defRPr sz="6933">
                <a:solidFill>
                  <a:srgbClr val="191919"/>
                </a:solidFill>
              </a:defRPr>
            </a:lvl3pPr>
            <a:lvl4pPr lvl="3" algn="ctr">
              <a:spcBef>
                <a:spcPts val="0"/>
              </a:spcBef>
              <a:spcAft>
                <a:spcPts val="0"/>
              </a:spcAft>
              <a:buClr>
                <a:srgbClr val="191919"/>
              </a:buClr>
              <a:buSzPts val="5200"/>
              <a:buNone/>
              <a:defRPr sz="6933">
                <a:solidFill>
                  <a:srgbClr val="191919"/>
                </a:solidFill>
              </a:defRPr>
            </a:lvl4pPr>
            <a:lvl5pPr lvl="4" algn="ctr">
              <a:spcBef>
                <a:spcPts val="0"/>
              </a:spcBef>
              <a:spcAft>
                <a:spcPts val="0"/>
              </a:spcAft>
              <a:buClr>
                <a:srgbClr val="191919"/>
              </a:buClr>
              <a:buSzPts val="5200"/>
              <a:buNone/>
              <a:defRPr sz="6933">
                <a:solidFill>
                  <a:srgbClr val="191919"/>
                </a:solidFill>
              </a:defRPr>
            </a:lvl5pPr>
            <a:lvl6pPr lvl="5" algn="ctr">
              <a:spcBef>
                <a:spcPts val="0"/>
              </a:spcBef>
              <a:spcAft>
                <a:spcPts val="0"/>
              </a:spcAft>
              <a:buClr>
                <a:srgbClr val="191919"/>
              </a:buClr>
              <a:buSzPts val="5200"/>
              <a:buNone/>
              <a:defRPr sz="6933">
                <a:solidFill>
                  <a:srgbClr val="191919"/>
                </a:solidFill>
              </a:defRPr>
            </a:lvl6pPr>
            <a:lvl7pPr lvl="6" algn="ctr">
              <a:spcBef>
                <a:spcPts val="0"/>
              </a:spcBef>
              <a:spcAft>
                <a:spcPts val="0"/>
              </a:spcAft>
              <a:buClr>
                <a:srgbClr val="191919"/>
              </a:buClr>
              <a:buSzPts val="5200"/>
              <a:buNone/>
              <a:defRPr sz="6933">
                <a:solidFill>
                  <a:srgbClr val="191919"/>
                </a:solidFill>
              </a:defRPr>
            </a:lvl7pPr>
            <a:lvl8pPr lvl="7" algn="ctr">
              <a:spcBef>
                <a:spcPts val="0"/>
              </a:spcBef>
              <a:spcAft>
                <a:spcPts val="0"/>
              </a:spcAft>
              <a:buClr>
                <a:srgbClr val="191919"/>
              </a:buClr>
              <a:buSzPts val="5200"/>
              <a:buNone/>
              <a:defRPr sz="6933">
                <a:solidFill>
                  <a:srgbClr val="191919"/>
                </a:solidFill>
              </a:defRPr>
            </a:lvl8pPr>
            <a:lvl9pPr lvl="8" algn="ctr">
              <a:spcBef>
                <a:spcPts val="0"/>
              </a:spcBef>
              <a:spcAft>
                <a:spcPts val="0"/>
              </a:spcAft>
              <a:buClr>
                <a:srgbClr val="191919"/>
              </a:buClr>
              <a:buSzPts val="5200"/>
              <a:buNone/>
              <a:defRPr sz="6933">
                <a:solidFill>
                  <a:srgbClr val="191919"/>
                </a:solidFill>
              </a:defRPr>
            </a:lvl9pPr>
          </a:lstStyle>
          <a:p>
            <a:r>
              <a:rPr lang="en-GB"/>
              <a:t>Click to edit Master title style</a:t>
            </a:r>
            <a:endParaRPr/>
          </a:p>
        </p:txBody>
      </p:sp>
      <p:grpSp>
        <p:nvGrpSpPr>
          <p:cNvPr id="12" name="Google Shape;12;p2"/>
          <p:cNvGrpSpPr/>
          <p:nvPr/>
        </p:nvGrpSpPr>
        <p:grpSpPr>
          <a:xfrm>
            <a:off x="-101098" y="6024541"/>
            <a:ext cx="12350907" cy="949489"/>
            <a:chOff x="-69775" y="4451750"/>
            <a:chExt cx="9024922" cy="712117"/>
          </a:xfrm>
        </p:grpSpPr>
        <p:sp>
          <p:nvSpPr>
            <p:cNvPr id="13" name="Google Shape;13;p2"/>
            <p:cNvSpPr/>
            <p:nvPr/>
          </p:nvSpPr>
          <p:spPr>
            <a:xfrm>
              <a:off x="-6977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 name="Google Shape;14;p2"/>
            <p:cNvSpPr/>
            <p:nvPr/>
          </p:nvSpPr>
          <p:spPr>
            <a:xfrm flipH="1">
              <a:off x="2903950"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 name="Google Shape;15;p2"/>
            <p:cNvSpPr/>
            <p:nvPr/>
          </p:nvSpPr>
          <p:spPr>
            <a:xfrm>
              <a:off x="589222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16" name="Google Shape;16;p2"/>
          <p:cNvGrpSpPr/>
          <p:nvPr/>
        </p:nvGrpSpPr>
        <p:grpSpPr>
          <a:xfrm>
            <a:off x="-101108" y="6226988"/>
            <a:ext cx="12317951" cy="767109"/>
            <a:chOff x="-75831" y="4603488"/>
            <a:chExt cx="9238463" cy="575332"/>
          </a:xfrm>
        </p:grpSpPr>
        <p:sp>
          <p:nvSpPr>
            <p:cNvPr id="17" name="Google Shape;17;p2"/>
            <p:cNvSpPr/>
            <p:nvPr/>
          </p:nvSpPr>
          <p:spPr>
            <a:xfrm>
              <a:off x="6419335" y="4603488"/>
              <a:ext cx="2743298" cy="575332"/>
            </a:xfrm>
            <a:custGeom>
              <a:avLst/>
              <a:gdLst/>
              <a:ahLst/>
              <a:cxnLst/>
              <a:rect l="l" t="t" r="r" b="b"/>
              <a:pathLst>
                <a:path w="73311" h="15375" extrusionOk="0">
                  <a:moveTo>
                    <a:pt x="65559" y="1"/>
                  </a:moveTo>
                  <a:cubicBezTo>
                    <a:pt x="60732" y="1"/>
                    <a:pt x="56258" y="2847"/>
                    <a:pt x="54803" y="6525"/>
                  </a:cubicBezTo>
                  <a:cubicBezTo>
                    <a:pt x="54465" y="4821"/>
                    <a:pt x="53371" y="3924"/>
                    <a:pt x="52185" y="3924"/>
                  </a:cubicBezTo>
                  <a:cubicBezTo>
                    <a:pt x="51154" y="3924"/>
                    <a:pt x="50052" y="4602"/>
                    <a:pt x="49317" y="6018"/>
                  </a:cubicBezTo>
                  <a:cubicBezTo>
                    <a:pt x="48721" y="5180"/>
                    <a:pt x="48025" y="4722"/>
                    <a:pt x="47395" y="4722"/>
                  </a:cubicBezTo>
                  <a:cubicBezTo>
                    <a:pt x="46624" y="4722"/>
                    <a:pt x="45954" y="5407"/>
                    <a:pt x="45688" y="6918"/>
                  </a:cubicBezTo>
                  <a:cubicBezTo>
                    <a:pt x="44641" y="4454"/>
                    <a:pt x="42849" y="3374"/>
                    <a:pt x="40963" y="3374"/>
                  </a:cubicBezTo>
                  <a:cubicBezTo>
                    <a:pt x="39040" y="3374"/>
                    <a:pt x="37019" y="4499"/>
                    <a:pt x="35596" y="6427"/>
                  </a:cubicBezTo>
                  <a:cubicBezTo>
                    <a:pt x="35610" y="5088"/>
                    <a:pt x="34626" y="3767"/>
                    <a:pt x="33347" y="3767"/>
                  </a:cubicBezTo>
                  <a:cubicBezTo>
                    <a:pt x="32579" y="3767"/>
                    <a:pt x="31705" y="4244"/>
                    <a:pt x="30877" y="5479"/>
                  </a:cubicBezTo>
                  <a:cubicBezTo>
                    <a:pt x="30590" y="4008"/>
                    <a:pt x="29742" y="3291"/>
                    <a:pt x="28885" y="3291"/>
                  </a:cubicBezTo>
                  <a:cubicBezTo>
                    <a:pt x="28057" y="3291"/>
                    <a:pt x="27222" y="3961"/>
                    <a:pt x="26878" y="5268"/>
                  </a:cubicBezTo>
                  <a:cubicBezTo>
                    <a:pt x="25901" y="3940"/>
                    <a:pt x="24955" y="3337"/>
                    <a:pt x="24037" y="3337"/>
                  </a:cubicBezTo>
                  <a:cubicBezTo>
                    <a:pt x="23051" y="3337"/>
                    <a:pt x="22095" y="4031"/>
                    <a:pt x="21164" y="5268"/>
                  </a:cubicBezTo>
                  <a:cubicBezTo>
                    <a:pt x="20473" y="4209"/>
                    <a:pt x="19764" y="3715"/>
                    <a:pt x="19038" y="3715"/>
                  </a:cubicBezTo>
                  <a:cubicBezTo>
                    <a:pt x="18300" y="3715"/>
                    <a:pt x="17545" y="4226"/>
                    <a:pt x="16775" y="5175"/>
                  </a:cubicBezTo>
                  <a:cubicBezTo>
                    <a:pt x="15728" y="3756"/>
                    <a:pt x="14372" y="3095"/>
                    <a:pt x="13063" y="3095"/>
                  </a:cubicBezTo>
                  <a:cubicBezTo>
                    <a:pt x="11474" y="3095"/>
                    <a:pt x="9954" y="4070"/>
                    <a:pt x="9144" y="5845"/>
                  </a:cubicBezTo>
                  <a:cubicBezTo>
                    <a:pt x="8451" y="4797"/>
                    <a:pt x="7609" y="4256"/>
                    <a:pt x="6779" y="4256"/>
                  </a:cubicBezTo>
                  <a:cubicBezTo>
                    <a:pt x="5923" y="4256"/>
                    <a:pt x="5080" y="4831"/>
                    <a:pt x="4425" y="6018"/>
                  </a:cubicBezTo>
                  <a:cubicBezTo>
                    <a:pt x="4080" y="4963"/>
                    <a:pt x="3287" y="4391"/>
                    <a:pt x="2454" y="4391"/>
                  </a:cubicBezTo>
                  <a:cubicBezTo>
                    <a:pt x="1472" y="4391"/>
                    <a:pt x="432" y="5186"/>
                    <a:pt x="1" y="6918"/>
                  </a:cubicBezTo>
                  <a:lnTo>
                    <a:pt x="1" y="15374"/>
                  </a:lnTo>
                  <a:lnTo>
                    <a:pt x="72776" y="14686"/>
                  </a:lnTo>
                  <a:lnTo>
                    <a:pt x="73310" y="2844"/>
                  </a:lnTo>
                  <a:cubicBezTo>
                    <a:pt x="70908" y="841"/>
                    <a:pt x="68182" y="1"/>
                    <a:pt x="65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 name="Google Shape;18;p2"/>
            <p:cNvSpPr/>
            <p:nvPr/>
          </p:nvSpPr>
          <p:spPr>
            <a:xfrm>
              <a:off x="-75831"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 name="Google Shape;19;p2"/>
            <p:cNvSpPr/>
            <p:nvPr/>
          </p:nvSpPr>
          <p:spPr>
            <a:xfrm flipH="1">
              <a:off x="25853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 name="Google Shape;20;p2"/>
            <p:cNvSpPr/>
            <p:nvPr/>
          </p:nvSpPr>
          <p:spPr>
            <a:xfrm>
              <a:off x="52152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21" name="Google Shape;21;p2"/>
          <p:cNvSpPr/>
          <p:nvPr/>
        </p:nvSpPr>
        <p:spPr>
          <a:xfrm>
            <a:off x="10363393" y="6315507"/>
            <a:ext cx="1917993" cy="658584"/>
          </a:xfrm>
          <a:custGeom>
            <a:avLst/>
            <a:gdLst/>
            <a:ahLst/>
            <a:cxnLst/>
            <a:rect l="l" t="t" r="r" b="b"/>
            <a:pathLst>
              <a:path w="32878" h="11290" extrusionOk="0">
                <a:moveTo>
                  <a:pt x="27851" y="1"/>
                </a:moveTo>
                <a:cubicBezTo>
                  <a:pt x="24579" y="1"/>
                  <a:pt x="20984" y="1913"/>
                  <a:pt x="20467" y="4953"/>
                </a:cubicBezTo>
                <a:cubicBezTo>
                  <a:pt x="19709" y="4440"/>
                  <a:pt x="19015" y="4192"/>
                  <a:pt x="18381" y="4192"/>
                </a:cubicBezTo>
                <a:cubicBezTo>
                  <a:pt x="17225" y="4192"/>
                  <a:pt x="16268" y="5018"/>
                  <a:pt x="15486" y="6570"/>
                </a:cubicBezTo>
                <a:cubicBezTo>
                  <a:pt x="14274" y="5699"/>
                  <a:pt x="13326" y="5352"/>
                  <a:pt x="12552" y="5352"/>
                </a:cubicBezTo>
                <a:cubicBezTo>
                  <a:pt x="11336" y="5352"/>
                  <a:pt x="10550" y="6208"/>
                  <a:pt x="9847" y="7225"/>
                </a:cubicBezTo>
                <a:cubicBezTo>
                  <a:pt x="8792" y="6395"/>
                  <a:pt x="7867" y="6002"/>
                  <a:pt x="7061" y="6002"/>
                </a:cubicBezTo>
                <a:cubicBezTo>
                  <a:pt x="5841" y="6002"/>
                  <a:pt x="4889" y="6900"/>
                  <a:pt x="4159" y="8537"/>
                </a:cubicBezTo>
                <a:cubicBezTo>
                  <a:pt x="3564" y="8374"/>
                  <a:pt x="3017" y="8286"/>
                  <a:pt x="2530" y="8286"/>
                </a:cubicBezTo>
                <a:cubicBezTo>
                  <a:pt x="1091" y="8286"/>
                  <a:pt x="164" y="9058"/>
                  <a:pt x="1" y="10981"/>
                </a:cubicBezTo>
                <a:lnTo>
                  <a:pt x="32343" y="11290"/>
                </a:lnTo>
                <a:lnTo>
                  <a:pt x="32877" y="2622"/>
                </a:lnTo>
                <a:cubicBezTo>
                  <a:pt x="31954" y="804"/>
                  <a:pt x="29970" y="1"/>
                  <a:pt x="27851" y="1"/>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2" name="Google Shape;22;p2"/>
          <p:cNvSpPr/>
          <p:nvPr/>
        </p:nvSpPr>
        <p:spPr>
          <a:xfrm>
            <a:off x="-86332" y="6417940"/>
            <a:ext cx="2092651" cy="556155"/>
          </a:xfrm>
          <a:custGeom>
            <a:avLst/>
            <a:gdLst/>
            <a:ahLst/>
            <a:cxnLst/>
            <a:rect l="l" t="t" r="r" b="b"/>
            <a:pathLst>
              <a:path w="32068" h="8523" extrusionOk="0">
                <a:moveTo>
                  <a:pt x="6341" y="0"/>
                </a:moveTo>
                <a:cubicBezTo>
                  <a:pt x="5190" y="0"/>
                  <a:pt x="4116" y="663"/>
                  <a:pt x="3945" y="2032"/>
                </a:cubicBezTo>
                <a:cubicBezTo>
                  <a:pt x="3131" y="1088"/>
                  <a:pt x="2434" y="655"/>
                  <a:pt x="1838" y="655"/>
                </a:cubicBezTo>
                <a:cubicBezTo>
                  <a:pt x="1115" y="655"/>
                  <a:pt x="538" y="1291"/>
                  <a:pt x="77" y="2426"/>
                </a:cubicBezTo>
                <a:lnTo>
                  <a:pt x="0" y="8523"/>
                </a:lnTo>
                <a:lnTo>
                  <a:pt x="0" y="8523"/>
                </a:lnTo>
                <a:lnTo>
                  <a:pt x="32068" y="7965"/>
                </a:lnTo>
                <a:cubicBezTo>
                  <a:pt x="31648" y="6152"/>
                  <a:pt x="30737" y="5036"/>
                  <a:pt x="29038" y="5036"/>
                </a:cubicBezTo>
                <a:cubicBezTo>
                  <a:pt x="28364" y="5036"/>
                  <a:pt x="27566" y="5211"/>
                  <a:pt x="26626" y="5589"/>
                </a:cubicBezTo>
                <a:cubicBezTo>
                  <a:pt x="25640" y="4266"/>
                  <a:pt x="24580" y="3141"/>
                  <a:pt x="23105" y="3141"/>
                </a:cubicBezTo>
                <a:cubicBezTo>
                  <a:pt x="22334" y="3141"/>
                  <a:pt x="21449" y="3449"/>
                  <a:pt x="20401" y="4196"/>
                </a:cubicBezTo>
                <a:cubicBezTo>
                  <a:pt x="19770" y="2937"/>
                  <a:pt x="18716" y="2161"/>
                  <a:pt x="17552" y="2161"/>
                </a:cubicBezTo>
                <a:cubicBezTo>
                  <a:pt x="16777" y="2161"/>
                  <a:pt x="15953" y="2504"/>
                  <a:pt x="15171" y="3278"/>
                </a:cubicBezTo>
                <a:cubicBezTo>
                  <a:pt x="14663" y="1007"/>
                  <a:pt x="13235" y="36"/>
                  <a:pt x="11832" y="36"/>
                </a:cubicBezTo>
                <a:cubicBezTo>
                  <a:pt x="10745" y="36"/>
                  <a:pt x="9674" y="620"/>
                  <a:pt x="9058" y="1633"/>
                </a:cubicBezTo>
                <a:cubicBezTo>
                  <a:pt x="8510" y="555"/>
                  <a:pt x="7393" y="0"/>
                  <a:pt x="6341" y="0"/>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1758943702"/>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23"/>
        <p:cNvGrpSpPr/>
        <p:nvPr/>
      </p:nvGrpSpPr>
      <p:grpSpPr>
        <a:xfrm>
          <a:off x="0" y="0"/>
          <a:ext cx="0" cy="0"/>
          <a:chOff x="0" y="0"/>
          <a:chExt cx="0" cy="0"/>
        </a:xfrm>
      </p:grpSpPr>
      <p:sp>
        <p:nvSpPr>
          <p:cNvPr id="24" name="Google Shape;24;p3"/>
          <p:cNvSpPr/>
          <p:nvPr/>
        </p:nvSpPr>
        <p:spPr>
          <a:xfrm>
            <a:off x="1" y="67"/>
            <a:ext cx="12192273" cy="1265223"/>
          </a:xfrm>
          <a:custGeom>
            <a:avLst/>
            <a:gdLst/>
            <a:ahLst/>
            <a:cxnLst/>
            <a:rect l="l" t="t" r="r" b="b"/>
            <a:pathLst>
              <a:path w="185754" h="43113" extrusionOk="0">
                <a:moveTo>
                  <a:pt x="0" y="1"/>
                </a:moveTo>
                <a:lnTo>
                  <a:pt x="0" y="43113"/>
                </a:lnTo>
                <a:cubicBezTo>
                  <a:pt x="9890" y="27140"/>
                  <a:pt x="47718" y="15246"/>
                  <a:pt x="92877" y="15246"/>
                </a:cubicBezTo>
                <a:cubicBezTo>
                  <a:pt x="138036" y="15246"/>
                  <a:pt x="175864" y="27140"/>
                  <a:pt x="185754" y="43113"/>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5" name="Google Shape;25;p3"/>
          <p:cNvSpPr/>
          <p:nvPr/>
        </p:nvSpPr>
        <p:spPr>
          <a:xfrm>
            <a:off x="1" y="67"/>
            <a:ext cx="12192273" cy="936071"/>
          </a:xfrm>
          <a:custGeom>
            <a:avLst/>
            <a:gdLst/>
            <a:ahLst/>
            <a:cxnLst/>
            <a:rect l="l" t="t" r="r" b="b"/>
            <a:pathLst>
              <a:path w="185754" h="31897" extrusionOk="0">
                <a:moveTo>
                  <a:pt x="0" y="1"/>
                </a:moveTo>
                <a:lnTo>
                  <a:pt x="0" y="31897"/>
                </a:lnTo>
                <a:cubicBezTo>
                  <a:pt x="9890" y="15925"/>
                  <a:pt x="47718" y="4032"/>
                  <a:pt x="92877" y="4032"/>
                </a:cubicBezTo>
                <a:cubicBezTo>
                  <a:pt x="138036" y="4032"/>
                  <a:pt x="175864" y="15925"/>
                  <a:pt x="185754" y="31897"/>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6" name="Google Shape;26;p3"/>
          <p:cNvSpPr txBox="1">
            <a:spLocks noGrp="1"/>
          </p:cNvSpPr>
          <p:nvPr>
            <p:ph type="title"/>
          </p:nvPr>
        </p:nvSpPr>
        <p:spPr>
          <a:xfrm>
            <a:off x="960000" y="2416967"/>
            <a:ext cx="10272000" cy="12192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6667"/>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r>
              <a:rPr lang="en-GB"/>
              <a:t>Click to edit Master title style</a:t>
            </a:r>
            <a:endParaRPr/>
          </a:p>
        </p:txBody>
      </p:sp>
      <p:sp>
        <p:nvSpPr>
          <p:cNvPr id="27" name="Google Shape;27;p3"/>
          <p:cNvSpPr txBox="1">
            <a:spLocks noGrp="1"/>
          </p:cNvSpPr>
          <p:nvPr>
            <p:ph type="title" idx="2" hasCustomPrompt="1"/>
          </p:nvPr>
        </p:nvSpPr>
        <p:spPr>
          <a:xfrm>
            <a:off x="960000" y="1219200"/>
            <a:ext cx="1828800" cy="12192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9333">
                <a:solidFill>
                  <a:schemeClr val="accent1"/>
                </a:solidFill>
              </a:defRPr>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t>xx%</a:t>
            </a:r>
          </a:p>
        </p:txBody>
      </p:sp>
      <p:sp>
        <p:nvSpPr>
          <p:cNvPr id="28" name="Google Shape;28;p3"/>
          <p:cNvSpPr txBox="1">
            <a:spLocks noGrp="1"/>
          </p:cNvSpPr>
          <p:nvPr>
            <p:ph type="subTitle" idx="1"/>
          </p:nvPr>
        </p:nvSpPr>
        <p:spPr>
          <a:xfrm>
            <a:off x="960000" y="3636147"/>
            <a:ext cx="10272000" cy="1560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grpSp>
        <p:nvGrpSpPr>
          <p:cNvPr id="29" name="Google Shape;29;p3"/>
          <p:cNvGrpSpPr/>
          <p:nvPr/>
        </p:nvGrpSpPr>
        <p:grpSpPr>
          <a:xfrm>
            <a:off x="-101098" y="6024541"/>
            <a:ext cx="12350907" cy="949489"/>
            <a:chOff x="-69775" y="4451750"/>
            <a:chExt cx="9024922" cy="712117"/>
          </a:xfrm>
        </p:grpSpPr>
        <p:sp>
          <p:nvSpPr>
            <p:cNvPr id="30" name="Google Shape;30;p3"/>
            <p:cNvSpPr/>
            <p:nvPr/>
          </p:nvSpPr>
          <p:spPr>
            <a:xfrm>
              <a:off x="-6977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 name="Google Shape;31;p3"/>
            <p:cNvSpPr/>
            <p:nvPr/>
          </p:nvSpPr>
          <p:spPr>
            <a:xfrm flipH="1">
              <a:off x="2903950"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 name="Google Shape;32;p3"/>
            <p:cNvSpPr/>
            <p:nvPr/>
          </p:nvSpPr>
          <p:spPr>
            <a:xfrm>
              <a:off x="589222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33" name="Google Shape;33;p3"/>
          <p:cNvGrpSpPr/>
          <p:nvPr/>
        </p:nvGrpSpPr>
        <p:grpSpPr>
          <a:xfrm>
            <a:off x="-101108" y="6226988"/>
            <a:ext cx="12317951" cy="767109"/>
            <a:chOff x="-75831" y="4603488"/>
            <a:chExt cx="9238463" cy="575332"/>
          </a:xfrm>
        </p:grpSpPr>
        <p:sp>
          <p:nvSpPr>
            <p:cNvPr id="34" name="Google Shape;34;p3"/>
            <p:cNvSpPr/>
            <p:nvPr/>
          </p:nvSpPr>
          <p:spPr>
            <a:xfrm>
              <a:off x="6419335" y="4603488"/>
              <a:ext cx="2743298" cy="575332"/>
            </a:xfrm>
            <a:custGeom>
              <a:avLst/>
              <a:gdLst/>
              <a:ahLst/>
              <a:cxnLst/>
              <a:rect l="l" t="t" r="r" b="b"/>
              <a:pathLst>
                <a:path w="73311" h="15375" extrusionOk="0">
                  <a:moveTo>
                    <a:pt x="65559" y="1"/>
                  </a:moveTo>
                  <a:cubicBezTo>
                    <a:pt x="60732" y="1"/>
                    <a:pt x="56258" y="2847"/>
                    <a:pt x="54803" y="6525"/>
                  </a:cubicBezTo>
                  <a:cubicBezTo>
                    <a:pt x="54465" y="4821"/>
                    <a:pt x="53371" y="3924"/>
                    <a:pt x="52185" y="3924"/>
                  </a:cubicBezTo>
                  <a:cubicBezTo>
                    <a:pt x="51154" y="3924"/>
                    <a:pt x="50052" y="4602"/>
                    <a:pt x="49317" y="6018"/>
                  </a:cubicBezTo>
                  <a:cubicBezTo>
                    <a:pt x="48721" y="5180"/>
                    <a:pt x="48025" y="4722"/>
                    <a:pt x="47395" y="4722"/>
                  </a:cubicBezTo>
                  <a:cubicBezTo>
                    <a:pt x="46624" y="4722"/>
                    <a:pt x="45954" y="5407"/>
                    <a:pt x="45688" y="6918"/>
                  </a:cubicBezTo>
                  <a:cubicBezTo>
                    <a:pt x="44641" y="4454"/>
                    <a:pt x="42849" y="3374"/>
                    <a:pt x="40963" y="3374"/>
                  </a:cubicBezTo>
                  <a:cubicBezTo>
                    <a:pt x="39040" y="3374"/>
                    <a:pt x="37019" y="4499"/>
                    <a:pt x="35596" y="6427"/>
                  </a:cubicBezTo>
                  <a:cubicBezTo>
                    <a:pt x="35610" y="5088"/>
                    <a:pt x="34626" y="3767"/>
                    <a:pt x="33347" y="3767"/>
                  </a:cubicBezTo>
                  <a:cubicBezTo>
                    <a:pt x="32579" y="3767"/>
                    <a:pt x="31705" y="4244"/>
                    <a:pt x="30877" y="5479"/>
                  </a:cubicBezTo>
                  <a:cubicBezTo>
                    <a:pt x="30590" y="4008"/>
                    <a:pt x="29742" y="3291"/>
                    <a:pt x="28885" y="3291"/>
                  </a:cubicBezTo>
                  <a:cubicBezTo>
                    <a:pt x="28057" y="3291"/>
                    <a:pt x="27222" y="3961"/>
                    <a:pt x="26878" y="5268"/>
                  </a:cubicBezTo>
                  <a:cubicBezTo>
                    <a:pt x="25901" y="3940"/>
                    <a:pt x="24955" y="3337"/>
                    <a:pt x="24037" y="3337"/>
                  </a:cubicBezTo>
                  <a:cubicBezTo>
                    <a:pt x="23051" y="3337"/>
                    <a:pt x="22095" y="4031"/>
                    <a:pt x="21164" y="5268"/>
                  </a:cubicBezTo>
                  <a:cubicBezTo>
                    <a:pt x="20473" y="4209"/>
                    <a:pt x="19764" y="3715"/>
                    <a:pt x="19038" y="3715"/>
                  </a:cubicBezTo>
                  <a:cubicBezTo>
                    <a:pt x="18300" y="3715"/>
                    <a:pt x="17545" y="4226"/>
                    <a:pt x="16775" y="5175"/>
                  </a:cubicBezTo>
                  <a:cubicBezTo>
                    <a:pt x="15728" y="3756"/>
                    <a:pt x="14372" y="3095"/>
                    <a:pt x="13063" y="3095"/>
                  </a:cubicBezTo>
                  <a:cubicBezTo>
                    <a:pt x="11474" y="3095"/>
                    <a:pt x="9954" y="4070"/>
                    <a:pt x="9144" y="5845"/>
                  </a:cubicBezTo>
                  <a:cubicBezTo>
                    <a:pt x="8451" y="4797"/>
                    <a:pt x="7609" y="4256"/>
                    <a:pt x="6779" y="4256"/>
                  </a:cubicBezTo>
                  <a:cubicBezTo>
                    <a:pt x="5923" y="4256"/>
                    <a:pt x="5080" y="4831"/>
                    <a:pt x="4425" y="6018"/>
                  </a:cubicBezTo>
                  <a:cubicBezTo>
                    <a:pt x="4080" y="4963"/>
                    <a:pt x="3287" y="4391"/>
                    <a:pt x="2454" y="4391"/>
                  </a:cubicBezTo>
                  <a:cubicBezTo>
                    <a:pt x="1472" y="4391"/>
                    <a:pt x="432" y="5186"/>
                    <a:pt x="1" y="6918"/>
                  </a:cubicBezTo>
                  <a:lnTo>
                    <a:pt x="1" y="15374"/>
                  </a:lnTo>
                  <a:lnTo>
                    <a:pt x="72776" y="14686"/>
                  </a:lnTo>
                  <a:lnTo>
                    <a:pt x="73310" y="2844"/>
                  </a:lnTo>
                  <a:cubicBezTo>
                    <a:pt x="70908" y="841"/>
                    <a:pt x="68182" y="1"/>
                    <a:pt x="65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 name="Google Shape;35;p3"/>
            <p:cNvSpPr/>
            <p:nvPr/>
          </p:nvSpPr>
          <p:spPr>
            <a:xfrm>
              <a:off x="-75831"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 name="Google Shape;36;p3"/>
            <p:cNvSpPr/>
            <p:nvPr/>
          </p:nvSpPr>
          <p:spPr>
            <a:xfrm flipH="1">
              <a:off x="25853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 name="Google Shape;37;p3"/>
            <p:cNvSpPr/>
            <p:nvPr/>
          </p:nvSpPr>
          <p:spPr>
            <a:xfrm>
              <a:off x="52152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38" name="Google Shape;38;p3"/>
          <p:cNvSpPr/>
          <p:nvPr/>
        </p:nvSpPr>
        <p:spPr>
          <a:xfrm>
            <a:off x="10363393" y="6315507"/>
            <a:ext cx="1917993" cy="658584"/>
          </a:xfrm>
          <a:custGeom>
            <a:avLst/>
            <a:gdLst/>
            <a:ahLst/>
            <a:cxnLst/>
            <a:rect l="l" t="t" r="r" b="b"/>
            <a:pathLst>
              <a:path w="32878" h="11290" extrusionOk="0">
                <a:moveTo>
                  <a:pt x="27851" y="1"/>
                </a:moveTo>
                <a:cubicBezTo>
                  <a:pt x="24579" y="1"/>
                  <a:pt x="20984" y="1913"/>
                  <a:pt x="20467" y="4953"/>
                </a:cubicBezTo>
                <a:cubicBezTo>
                  <a:pt x="19709" y="4440"/>
                  <a:pt x="19015" y="4192"/>
                  <a:pt x="18381" y="4192"/>
                </a:cubicBezTo>
                <a:cubicBezTo>
                  <a:pt x="17225" y="4192"/>
                  <a:pt x="16268" y="5018"/>
                  <a:pt x="15486" y="6570"/>
                </a:cubicBezTo>
                <a:cubicBezTo>
                  <a:pt x="14274" y="5699"/>
                  <a:pt x="13326" y="5352"/>
                  <a:pt x="12552" y="5352"/>
                </a:cubicBezTo>
                <a:cubicBezTo>
                  <a:pt x="11336" y="5352"/>
                  <a:pt x="10550" y="6208"/>
                  <a:pt x="9847" y="7225"/>
                </a:cubicBezTo>
                <a:cubicBezTo>
                  <a:pt x="8792" y="6395"/>
                  <a:pt x="7867" y="6002"/>
                  <a:pt x="7061" y="6002"/>
                </a:cubicBezTo>
                <a:cubicBezTo>
                  <a:pt x="5841" y="6002"/>
                  <a:pt x="4889" y="6900"/>
                  <a:pt x="4159" y="8537"/>
                </a:cubicBezTo>
                <a:cubicBezTo>
                  <a:pt x="3564" y="8374"/>
                  <a:pt x="3017" y="8286"/>
                  <a:pt x="2530" y="8286"/>
                </a:cubicBezTo>
                <a:cubicBezTo>
                  <a:pt x="1091" y="8286"/>
                  <a:pt x="164" y="9058"/>
                  <a:pt x="1" y="10981"/>
                </a:cubicBezTo>
                <a:lnTo>
                  <a:pt x="32343" y="11290"/>
                </a:lnTo>
                <a:lnTo>
                  <a:pt x="32877" y="2622"/>
                </a:lnTo>
                <a:cubicBezTo>
                  <a:pt x="31954" y="804"/>
                  <a:pt x="29970" y="1"/>
                  <a:pt x="27851" y="1"/>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39" name="Google Shape;39;p3"/>
          <p:cNvSpPr/>
          <p:nvPr/>
        </p:nvSpPr>
        <p:spPr>
          <a:xfrm>
            <a:off x="-86332" y="6417940"/>
            <a:ext cx="2092651" cy="556155"/>
          </a:xfrm>
          <a:custGeom>
            <a:avLst/>
            <a:gdLst/>
            <a:ahLst/>
            <a:cxnLst/>
            <a:rect l="l" t="t" r="r" b="b"/>
            <a:pathLst>
              <a:path w="32068" h="8523" extrusionOk="0">
                <a:moveTo>
                  <a:pt x="6341" y="0"/>
                </a:moveTo>
                <a:cubicBezTo>
                  <a:pt x="5190" y="0"/>
                  <a:pt x="4116" y="663"/>
                  <a:pt x="3945" y="2032"/>
                </a:cubicBezTo>
                <a:cubicBezTo>
                  <a:pt x="3131" y="1088"/>
                  <a:pt x="2434" y="655"/>
                  <a:pt x="1838" y="655"/>
                </a:cubicBezTo>
                <a:cubicBezTo>
                  <a:pt x="1115" y="655"/>
                  <a:pt x="538" y="1291"/>
                  <a:pt x="77" y="2426"/>
                </a:cubicBezTo>
                <a:lnTo>
                  <a:pt x="0" y="8523"/>
                </a:lnTo>
                <a:lnTo>
                  <a:pt x="0" y="8523"/>
                </a:lnTo>
                <a:lnTo>
                  <a:pt x="32068" y="7965"/>
                </a:lnTo>
                <a:cubicBezTo>
                  <a:pt x="31648" y="6152"/>
                  <a:pt x="30737" y="5036"/>
                  <a:pt x="29038" y="5036"/>
                </a:cubicBezTo>
                <a:cubicBezTo>
                  <a:pt x="28364" y="5036"/>
                  <a:pt x="27566" y="5211"/>
                  <a:pt x="26626" y="5589"/>
                </a:cubicBezTo>
                <a:cubicBezTo>
                  <a:pt x="25640" y="4266"/>
                  <a:pt x="24580" y="3141"/>
                  <a:pt x="23105" y="3141"/>
                </a:cubicBezTo>
                <a:cubicBezTo>
                  <a:pt x="22334" y="3141"/>
                  <a:pt x="21449" y="3449"/>
                  <a:pt x="20401" y="4196"/>
                </a:cubicBezTo>
                <a:cubicBezTo>
                  <a:pt x="19770" y="2937"/>
                  <a:pt x="18716" y="2161"/>
                  <a:pt x="17552" y="2161"/>
                </a:cubicBezTo>
                <a:cubicBezTo>
                  <a:pt x="16777" y="2161"/>
                  <a:pt x="15953" y="2504"/>
                  <a:pt x="15171" y="3278"/>
                </a:cubicBezTo>
                <a:cubicBezTo>
                  <a:pt x="14663" y="1007"/>
                  <a:pt x="13235" y="36"/>
                  <a:pt x="11832" y="36"/>
                </a:cubicBezTo>
                <a:cubicBezTo>
                  <a:pt x="10745" y="36"/>
                  <a:pt x="9674" y="620"/>
                  <a:pt x="9058" y="1633"/>
                </a:cubicBezTo>
                <a:cubicBezTo>
                  <a:pt x="8510" y="555"/>
                  <a:pt x="7393" y="0"/>
                  <a:pt x="6341" y="0"/>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381641857"/>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40"/>
        <p:cNvGrpSpPr/>
        <p:nvPr/>
      </p:nvGrpSpPr>
      <p:grpSpPr>
        <a:xfrm>
          <a:off x="0" y="0"/>
          <a:ext cx="0" cy="0"/>
          <a:chOff x="0" y="0"/>
          <a:chExt cx="0" cy="0"/>
        </a:xfrm>
      </p:grpSpPr>
      <p:sp>
        <p:nvSpPr>
          <p:cNvPr id="41" name="Google Shape;41;p4"/>
          <p:cNvSpPr/>
          <p:nvPr/>
        </p:nvSpPr>
        <p:spPr>
          <a:xfrm>
            <a:off x="1" y="67"/>
            <a:ext cx="12192273" cy="1265223"/>
          </a:xfrm>
          <a:custGeom>
            <a:avLst/>
            <a:gdLst/>
            <a:ahLst/>
            <a:cxnLst/>
            <a:rect l="l" t="t" r="r" b="b"/>
            <a:pathLst>
              <a:path w="185754" h="43113" extrusionOk="0">
                <a:moveTo>
                  <a:pt x="0" y="1"/>
                </a:moveTo>
                <a:lnTo>
                  <a:pt x="0" y="43113"/>
                </a:lnTo>
                <a:cubicBezTo>
                  <a:pt x="9890" y="27140"/>
                  <a:pt x="47718" y="15246"/>
                  <a:pt x="92877" y="15246"/>
                </a:cubicBezTo>
                <a:cubicBezTo>
                  <a:pt x="138036" y="15246"/>
                  <a:pt x="175864" y="27140"/>
                  <a:pt x="185754" y="43113"/>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42" name="Google Shape;42;p4"/>
          <p:cNvSpPr/>
          <p:nvPr/>
        </p:nvSpPr>
        <p:spPr>
          <a:xfrm>
            <a:off x="1" y="67"/>
            <a:ext cx="12192273" cy="936071"/>
          </a:xfrm>
          <a:custGeom>
            <a:avLst/>
            <a:gdLst/>
            <a:ahLst/>
            <a:cxnLst/>
            <a:rect l="l" t="t" r="r" b="b"/>
            <a:pathLst>
              <a:path w="185754" h="31897" extrusionOk="0">
                <a:moveTo>
                  <a:pt x="0" y="1"/>
                </a:moveTo>
                <a:lnTo>
                  <a:pt x="0" y="31897"/>
                </a:lnTo>
                <a:cubicBezTo>
                  <a:pt x="9890" y="15925"/>
                  <a:pt x="47718" y="4032"/>
                  <a:pt x="92877" y="4032"/>
                </a:cubicBezTo>
                <a:cubicBezTo>
                  <a:pt x="138036" y="4032"/>
                  <a:pt x="175864" y="15925"/>
                  <a:pt x="185754" y="31897"/>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43" name="Google Shape;43;p4"/>
          <p:cNvSpPr txBox="1">
            <a:spLocks noGrp="1"/>
          </p:cNvSpPr>
          <p:nvPr>
            <p:ph type="title"/>
          </p:nvPr>
        </p:nvSpPr>
        <p:spPr>
          <a:xfrm>
            <a:off x="960000" y="442193"/>
            <a:ext cx="10272000" cy="853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
        <p:nvSpPr>
          <p:cNvPr id="44" name="Google Shape;44;p4"/>
          <p:cNvSpPr txBox="1">
            <a:spLocks noGrp="1"/>
          </p:cNvSpPr>
          <p:nvPr>
            <p:ph type="body" idx="1"/>
          </p:nvPr>
        </p:nvSpPr>
        <p:spPr>
          <a:xfrm>
            <a:off x="960000" y="1536633"/>
            <a:ext cx="10272000" cy="1892400"/>
          </a:xfrm>
          <a:prstGeom prst="rect">
            <a:avLst/>
          </a:prstGeom>
        </p:spPr>
        <p:txBody>
          <a:bodyPr spcFirstLastPara="1" wrap="square" lIns="91425" tIns="91425" rIns="91425" bIns="91425" anchor="t" anchorCtr="0">
            <a:noAutofit/>
          </a:bodyPr>
          <a:lstStyle>
            <a:lvl1pPr marL="609585" lvl="0" indent="-423323" rtl="0">
              <a:spcBef>
                <a:spcPts val="0"/>
              </a:spcBef>
              <a:spcAft>
                <a:spcPts val="0"/>
              </a:spcAft>
              <a:buSzPts val="1400"/>
              <a:buFont typeface="Arial"/>
              <a:buChar char="●"/>
              <a:defRPr sz="1667"/>
            </a:lvl1pPr>
            <a:lvl2pPr marL="1219170" lvl="1" indent="-423323" rtl="0">
              <a:lnSpc>
                <a:spcPct val="115000"/>
              </a:lnSpc>
              <a:spcBef>
                <a:spcPts val="0"/>
              </a:spcBef>
              <a:spcAft>
                <a:spcPts val="0"/>
              </a:spcAft>
              <a:buSzPts val="1400"/>
              <a:buFont typeface="Arial"/>
              <a:buChar char="○"/>
              <a:defRPr/>
            </a:lvl2pPr>
            <a:lvl3pPr marL="1828754" lvl="2" indent="-423323" rtl="0">
              <a:lnSpc>
                <a:spcPct val="115000"/>
              </a:lnSpc>
              <a:spcBef>
                <a:spcPts val="0"/>
              </a:spcBef>
              <a:spcAft>
                <a:spcPts val="0"/>
              </a:spcAft>
              <a:buSzPts val="1400"/>
              <a:buFont typeface="Arial"/>
              <a:buChar char="■"/>
              <a:defRPr/>
            </a:lvl3pPr>
            <a:lvl4pPr marL="2438339" lvl="3" indent="-423323" rtl="0">
              <a:lnSpc>
                <a:spcPct val="115000"/>
              </a:lnSpc>
              <a:spcBef>
                <a:spcPts val="0"/>
              </a:spcBef>
              <a:spcAft>
                <a:spcPts val="0"/>
              </a:spcAft>
              <a:buSzPts val="1400"/>
              <a:buFont typeface="Arial"/>
              <a:buChar char="●"/>
              <a:defRPr/>
            </a:lvl4pPr>
            <a:lvl5pPr marL="3047924" lvl="4" indent="-423323" rtl="0">
              <a:lnSpc>
                <a:spcPct val="115000"/>
              </a:lnSpc>
              <a:spcBef>
                <a:spcPts val="0"/>
              </a:spcBef>
              <a:spcAft>
                <a:spcPts val="0"/>
              </a:spcAft>
              <a:buSzPts val="1400"/>
              <a:buFont typeface="Arial"/>
              <a:buChar char="○"/>
              <a:defRPr/>
            </a:lvl5pPr>
            <a:lvl6pPr marL="3657509" lvl="5" indent="-423323" rtl="0">
              <a:lnSpc>
                <a:spcPct val="115000"/>
              </a:lnSpc>
              <a:spcBef>
                <a:spcPts val="0"/>
              </a:spcBef>
              <a:spcAft>
                <a:spcPts val="0"/>
              </a:spcAft>
              <a:buSzPts val="1400"/>
              <a:buFont typeface="Arial"/>
              <a:buChar char="■"/>
              <a:defRPr/>
            </a:lvl6pPr>
            <a:lvl7pPr marL="4267093" lvl="6" indent="-423323" rtl="0">
              <a:lnSpc>
                <a:spcPct val="115000"/>
              </a:lnSpc>
              <a:spcBef>
                <a:spcPts val="0"/>
              </a:spcBef>
              <a:spcAft>
                <a:spcPts val="0"/>
              </a:spcAft>
              <a:buSzPts val="1400"/>
              <a:buFont typeface="Arial"/>
              <a:buChar char="●"/>
              <a:defRPr/>
            </a:lvl7pPr>
            <a:lvl8pPr marL="4876678" lvl="7" indent="-423323" rtl="0">
              <a:lnSpc>
                <a:spcPct val="115000"/>
              </a:lnSpc>
              <a:spcBef>
                <a:spcPts val="0"/>
              </a:spcBef>
              <a:spcAft>
                <a:spcPts val="0"/>
              </a:spcAft>
              <a:buSzPts val="1400"/>
              <a:buFont typeface="Arial"/>
              <a:buChar char="○"/>
              <a:defRPr/>
            </a:lvl8pPr>
            <a:lvl9pPr marL="5486263" lvl="8" indent="-423323" rtl="0">
              <a:lnSpc>
                <a:spcPct val="115000"/>
              </a:lnSpc>
              <a:spcBef>
                <a:spcPts val="0"/>
              </a:spcBef>
              <a:spcAft>
                <a:spcPts val="0"/>
              </a:spcAft>
              <a:buSzPts val="1400"/>
              <a:buFont typeface="Arial"/>
              <a:buChar char="■"/>
              <a:defRPr/>
            </a:lvl9pPr>
          </a:lstStyle>
          <a:p>
            <a:pPr lvl="0"/>
            <a:r>
              <a:rPr lang="en-GB"/>
              <a:t>Click to edit Master text styles</a:t>
            </a:r>
          </a:p>
        </p:txBody>
      </p:sp>
      <p:grpSp>
        <p:nvGrpSpPr>
          <p:cNvPr id="45" name="Google Shape;45;p4"/>
          <p:cNvGrpSpPr/>
          <p:nvPr/>
        </p:nvGrpSpPr>
        <p:grpSpPr>
          <a:xfrm flipH="1">
            <a:off x="-69531" y="6024541"/>
            <a:ext cx="12350907" cy="949489"/>
            <a:chOff x="-69775" y="4451750"/>
            <a:chExt cx="9024922" cy="712117"/>
          </a:xfrm>
        </p:grpSpPr>
        <p:sp>
          <p:nvSpPr>
            <p:cNvPr id="46" name="Google Shape;46;p4"/>
            <p:cNvSpPr/>
            <p:nvPr/>
          </p:nvSpPr>
          <p:spPr>
            <a:xfrm>
              <a:off x="-6977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7" name="Google Shape;47;p4"/>
            <p:cNvSpPr/>
            <p:nvPr/>
          </p:nvSpPr>
          <p:spPr>
            <a:xfrm flipH="1">
              <a:off x="2903950"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8" name="Google Shape;48;p4"/>
            <p:cNvSpPr/>
            <p:nvPr/>
          </p:nvSpPr>
          <p:spPr>
            <a:xfrm>
              <a:off x="589222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49" name="Google Shape;49;p4"/>
          <p:cNvGrpSpPr/>
          <p:nvPr/>
        </p:nvGrpSpPr>
        <p:grpSpPr>
          <a:xfrm flipH="1">
            <a:off x="-36565" y="6226988"/>
            <a:ext cx="12317951" cy="767109"/>
            <a:chOff x="-75831" y="4603488"/>
            <a:chExt cx="9238463" cy="575332"/>
          </a:xfrm>
        </p:grpSpPr>
        <p:sp>
          <p:nvSpPr>
            <p:cNvPr id="50" name="Google Shape;50;p4"/>
            <p:cNvSpPr/>
            <p:nvPr/>
          </p:nvSpPr>
          <p:spPr>
            <a:xfrm>
              <a:off x="6419335" y="4603488"/>
              <a:ext cx="2743298" cy="575332"/>
            </a:xfrm>
            <a:custGeom>
              <a:avLst/>
              <a:gdLst/>
              <a:ahLst/>
              <a:cxnLst/>
              <a:rect l="l" t="t" r="r" b="b"/>
              <a:pathLst>
                <a:path w="73311" h="15375" extrusionOk="0">
                  <a:moveTo>
                    <a:pt x="65559" y="1"/>
                  </a:moveTo>
                  <a:cubicBezTo>
                    <a:pt x="60732" y="1"/>
                    <a:pt x="56258" y="2847"/>
                    <a:pt x="54803" y="6525"/>
                  </a:cubicBezTo>
                  <a:cubicBezTo>
                    <a:pt x="54465" y="4821"/>
                    <a:pt x="53371" y="3924"/>
                    <a:pt x="52185" y="3924"/>
                  </a:cubicBezTo>
                  <a:cubicBezTo>
                    <a:pt x="51154" y="3924"/>
                    <a:pt x="50052" y="4602"/>
                    <a:pt x="49317" y="6018"/>
                  </a:cubicBezTo>
                  <a:cubicBezTo>
                    <a:pt x="48721" y="5180"/>
                    <a:pt x="48025" y="4722"/>
                    <a:pt x="47395" y="4722"/>
                  </a:cubicBezTo>
                  <a:cubicBezTo>
                    <a:pt x="46624" y="4722"/>
                    <a:pt x="45954" y="5407"/>
                    <a:pt x="45688" y="6918"/>
                  </a:cubicBezTo>
                  <a:cubicBezTo>
                    <a:pt x="44641" y="4454"/>
                    <a:pt x="42849" y="3374"/>
                    <a:pt x="40963" y="3374"/>
                  </a:cubicBezTo>
                  <a:cubicBezTo>
                    <a:pt x="39040" y="3374"/>
                    <a:pt x="37019" y="4499"/>
                    <a:pt x="35596" y="6427"/>
                  </a:cubicBezTo>
                  <a:cubicBezTo>
                    <a:pt x="35610" y="5088"/>
                    <a:pt x="34626" y="3767"/>
                    <a:pt x="33347" y="3767"/>
                  </a:cubicBezTo>
                  <a:cubicBezTo>
                    <a:pt x="32579" y="3767"/>
                    <a:pt x="31705" y="4244"/>
                    <a:pt x="30877" y="5479"/>
                  </a:cubicBezTo>
                  <a:cubicBezTo>
                    <a:pt x="30590" y="4008"/>
                    <a:pt x="29742" y="3291"/>
                    <a:pt x="28885" y="3291"/>
                  </a:cubicBezTo>
                  <a:cubicBezTo>
                    <a:pt x="28057" y="3291"/>
                    <a:pt x="27222" y="3961"/>
                    <a:pt x="26878" y="5268"/>
                  </a:cubicBezTo>
                  <a:cubicBezTo>
                    <a:pt x="25901" y="3940"/>
                    <a:pt x="24955" y="3337"/>
                    <a:pt x="24037" y="3337"/>
                  </a:cubicBezTo>
                  <a:cubicBezTo>
                    <a:pt x="23051" y="3337"/>
                    <a:pt x="22095" y="4031"/>
                    <a:pt x="21164" y="5268"/>
                  </a:cubicBezTo>
                  <a:cubicBezTo>
                    <a:pt x="20473" y="4209"/>
                    <a:pt x="19764" y="3715"/>
                    <a:pt x="19038" y="3715"/>
                  </a:cubicBezTo>
                  <a:cubicBezTo>
                    <a:pt x="18300" y="3715"/>
                    <a:pt x="17545" y="4226"/>
                    <a:pt x="16775" y="5175"/>
                  </a:cubicBezTo>
                  <a:cubicBezTo>
                    <a:pt x="15728" y="3756"/>
                    <a:pt x="14372" y="3095"/>
                    <a:pt x="13063" y="3095"/>
                  </a:cubicBezTo>
                  <a:cubicBezTo>
                    <a:pt x="11474" y="3095"/>
                    <a:pt x="9954" y="4070"/>
                    <a:pt x="9144" y="5845"/>
                  </a:cubicBezTo>
                  <a:cubicBezTo>
                    <a:pt x="8451" y="4797"/>
                    <a:pt x="7609" y="4256"/>
                    <a:pt x="6779" y="4256"/>
                  </a:cubicBezTo>
                  <a:cubicBezTo>
                    <a:pt x="5923" y="4256"/>
                    <a:pt x="5080" y="4831"/>
                    <a:pt x="4425" y="6018"/>
                  </a:cubicBezTo>
                  <a:cubicBezTo>
                    <a:pt x="4080" y="4963"/>
                    <a:pt x="3287" y="4391"/>
                    <a:pt x="2454" y="4391"/>
                  </a:cubicBezTo>
                  <a:cubicBezTo>
                    <a:pt x="1472" y="4391"/>
                    <a:pt x="432" y="5186"/>
                    <a:pt x="1" y="6918"/>
                  </a:cubicBezTo>
                  <a:lnTo>
                    <a:pt x="1" y="15374"/>
                  </a:lnTo>
                  <a:lnTo>
                    <a:pt x="72776" y="14686"/>
                  </a:lnTo>
                  <a:lnTo>
                    <a:pt x="73310" y="2844"/>
                  </a:lnTo>
                  <a:cubicBezTo>
                    <a:pt x="70908" y="841"/>
                    <a:pt x="68182" y="1"/>
                    <a:pt x="65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1" name="Google Shape;51;p4"/>
            <p:cNvSpPr/>
            <p:nvPr/>
          </p:nvSpPr>
          <p:spPr>
            <a:xfrm>
              <a:off x="-75831"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2" name="Google Shape;52;p4"/>
            <p:cNvSpPr/>
            <p:nvPr/>
          </p:nvSpPr>
          <p:spPr>
            <a:xfrm flipH="1">
              <a:off x="25853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3" name="Google Shape;53;p4"/>
            <p:cNvSpPr/>
            <p:nvPr/>
          </p:nvSpPr>
          <p:spPr>
            <a:xfrm>
              <a:off x="52152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54" name="Google Shape;54;p4"/>
          <p:cNvSpPr/>
          <p:nvPr/>
        </p:nvSpPr>
        <p:spPr>
          <a:xfrm flipH="1">
            <a:off x="-101107" y="6315507"/>
            <a:ext cx="1917993" cy="658584"/>
          </a:xfrm>
          <a:custGeom>
            <a:avLst/>
            <a:gdLst/>
            <a:ahLst/>
            <a:cxnLst/>
            <a:rect l="l" t="t" r="r" b="b"/>
            <a:pathLst>
              <a:path w="32878" h="11290" extrusionOk="0">
                <a:moveTo>
                  <a:pt x="27851" y="1"/>
                </a:moveTo>
                <a:cubicBezTo>
                  <a:pt x="24579" y="1"/>
                  <a:pt x="20984" y="1913"/>
                  <a:pt x="20467" y="4953"/>
                </a:cubicBezTo>
                <a:cubicBezTo>
                  <a:pt x="19709" y="4440"/>
                  <a:pt x="19015" y="4192"/>
                  <a:pt x="18381" y="4192"/>
                </a:cubicBezTo>
                <a:cubicBezTo>
                  <a:pt x="17225" y="4192"/>
                  <a:pt x="16268" y="5018"/>
                  <a:pt x="15486" y="6570"/>
                </a:cubicBezTo>
                <a:cubicBezTo>
                  <a:pt x="14274" y="5699"/>
                  <a:pt x="13326" y="5352"/>
                  <a:pt x="12552" y="5352"/>
                </a:cubicBezTo>
                <a:cubicBezTo>
                  <a:pt x="11336" y="5352"/>
                  <a:pt x="10550" y="6208"/>
                  <a:pt x="9847" y="7225"/>
                </a:cubicBezTo>
                <a:cubicBezTo>
                  <a:pt x="8792" y="6395"/>
                  <a:pt x="7867" y="6002"/>
                  <a:pt x="7061" y="6002"/>
                </a:cubicBezTo>
                <a:cubicBezTo>
                  <a:pt x="5841" y="6002"/>
                  <a:pt x="4889" y="6900"/>
                  <a:pt x="4159" y="8537"/>
                </a:cubicBezTo>
                <a:cubicBezTo>
                  <a:pt x="3564" y="8374"/>
                  <a:pt x="3017" y="8286"/>
                  <a:pt x="2530" y="8286"/>
                </a:cubicBezTo>
                <a:cubicBezTo>
                  <a:pt x="1091" y="8286"/>
                  <a:pt x="164" y="9058"/>
                  <a:pt x="1" y="10981"/>
                </a:cubicBezTo>
                <a:lnTo>
                  <a:pt x="32343" y="11290"/>
                </a:lnTo>
                <a:lnTo>
                  <a:pt x="32877" y="2622"/>
                </a:lnTo>
                <a:cubicBezTo>
                  <a:pt x="31954" y="804"/>
                  <a:pt x="29970" y="1"/>
                  <a:pt x="27851" y="1"/>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55" name="Google Shape;55;p4"/>
          <p:cNvSpPr/>
          <p:nvPr/>
        </p:nvSpPr>
        <p:spPr>
          <a:xfrm flipH="1">
            <a:off x="10173960" y="6417940"/>
            <a:ext cx="2092651" cy="556155"/>
          </a:xfrm>
          <a:custGeom>
            <a:avLst/>
            <a:gdLst/>
            <a:ahLst/>
            <a:cxnLst/>
            <a:rect l="l" t="t" r="r" b="b"/>
            <a:pathLst>
              <a:path w="32068" h="8523" extrusionOk="0">
                <a:moveTo>
                  <a:pt x="6341" y="0"/>
                </a:moveTo>
                <a:cubicBezTo>
                  <a:pt x="5190" y="0"/>
                  <a:pt x="4116" y="663"/>
                  <a:pt x="3945" y="2032"/>
                </a:cubicBezTo>
                <a:cubicBezTo>
                  <a:pt x="3131" y="1088"/>
                  <a:pt x="2434" y="655"/>
                  <a:pt x="1838" y="655"/>
                </a:cubicBezTo>
                <a:cubicBezTo>
                  <a:pt x="1115" y="655"/>
                  <a:pt x="538" y="1291"/>
                  <a:pt x="77" y="2426"/>
                </a:cubicBezTo>
                <a:lnTo>
                  <a:pt x="0" y="8523"/>
                </a:lnTo>
                <a:lnTo>
                  <a:pt x="0" y="8523"/>
                </a:lnTo>
                <a:lnTo>
                  <a:pt x="32068" y="7965"/>
                </a:lnTo>
                <a:cubicBezTo>
                  <a:pt x="31648" y="6152"/>
                  <a:pt x="30737" y="5036"/>
                  <a:pt x="29038" y="5036"/>
                </a:cubicBezTo>
                <a:cubicBezTo>
                  <a:pt x="28364" y="5036"/>
                  <a:pt x="27566" y="5211"/>
                  <a:pt x="26626" y="5589"/>
                </a:cubicBezTo>
                <a:cubicBezTo>
                  <a:pt x="25640" y="4266"/>
                  <a:pt x="24580" y="3141"/>
                  <a:pt x="23105" y="3141"/>
                </a:cubicBezTo>
                <a:cubicBezTo>
                  <a:pt x="22334" y="3141"/>
                  <a:pt x="21449" y="3449"/>
                  <a:pt x="20401" y="4196"/>
                </a:cubicBezTo>
                <a:cubicBezTo>
                  <a:pt x="19770" y="2937"/>
                  <a:pt x="18716" y="2161"/>
                  <a:pt x="17552" y="2161"/>
                </a:cubicBezTo>
                <a:cubicBezTo>
                  <a:pt x="16777" y="2161"/>
                  <a:pt x="15953" y="2504"/>
                  <a:pt x="15171" y="3278"/>
                </a:cubicBezTo>
                <a:cubicBezTo>
                  <a:pt x="14663" y="1007"/>
                  <a:pt x="13235" y="36"/>
                  <a:pt x="11832" y="36"/>
                </a:cubicBezTo>
                <a:cubicBezTo>
                  <a:pt x="10745" y="36"/>
                  <a:pt x="9674" y="620"/>
                  <a:pt x="9058" y="1633"/>
                </a:cubicBezTo>
                <a:cubicBezTo>
                  <a:pt x="8510" y="555"/>
                  <a:pt x="7393" y="0"/>
                  <a:pt x="6341" y="0"/>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31144090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2">
  <p:cSld name="Section header 2">
    <p:spTree>
      <p:nvGrpSpPr>
        <p:cNvPr id="1" name="Shape 171"/>
        <p:cNvGrpSpPr/>
        <p:nvPr/>
      </p:nvGrpSpPr>
      <p:grpSpPr>
        <a:xfrm>
          <a:off x="0" y="0"/>
          <a:ext cx="0" cy="0"/>
          <a:chOff x="0" y="0"/>
          <a:chExt cx="0" cy="0"/>
        </a:xfrm>
      </p:grpSpPr>
      <p:grpSp>
        <p:nvGrpSpPr>
          <p:cNvPr id="172" name="Google Shape;172;p15"/>
          <p:cNvGrpSpPr/>
          <p:nvPr/>
        </p:nvGrpSpPr>
        <p:grpSpPr>
          <a:xfrm rot="5400000">
            <a:off x="2323544" y="-2945039"/>
            <a:ext cx="7329403" cy="12813509"/>
            <a:chOff x="3750750" y="2350500"/>
            <a:chExt cx="638650" cy="649825"/>
          </a:xfrm>
        </p:grpSpPr>
        <p:sp>
          <p:nvSpPr>
            <p:cNvPr id="173" name="Google Shape;173;p15"/>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 name="Google Shape;174;p15"/>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 name="Google Shape;175;p15"/>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 name="Google Shape;176;p15"/>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 name="Google Shape;177;p15"/>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 name="Google Shape;178;p15"/>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79" name="Google Shape;179;p15"/>
          <p:cNvSpPr/>
          <p:nvPr/>
        </p:nvSpPr>
        <p:spPr>
          <a:xfrm>
            <a:off x="950967" y="686000"/>
            <a:ext cx="7078000" cy="5486000"/>
          </a:xfrm>
          <a:prstGeom prst="ellipse">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80" name="Google Shape;180;p15"/>
          <p:cNvSpPr/>
          <p:nvPr/>
        </p:nvSpPr>
        <p:spPr>
          <a:xfrm>
            <a:off x="1348364" y="994000"/>
            <a:ext cx="6283200" cy="4870000"/>
          </a:xfrm>
          <a:prstGeom prst="ellipse">
            <a:avLst/>
          </a:prstGeom>
          <a:solidFill>
            <a:srgbClr val="FFFFFF">
              <a:alpha val="1674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81" name="Google Shape;181;p15"/>
          <p:cNvSpPr txBox="1">
            <a:spLocks noGrp="1"/>
          </p:cNvSpPr>
          <p:nvPr>
            <p:ph type="title"/>
          </p:nvPr>
        </p:nvSpPr>
        <p:spPr>
          <a:xfrm>
            <a:off x="960000" y="3316033"/>
            <a:ext cx="7066400" cy="112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7600">
                <a:solidFill>
                  <a:schemeClr val="dk1"/>
                </a:solidFill>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GB"/>
              <a:t>Click to edit Master title style</a:t>
            </a:r>
            <a:endParaRPr/>
          </a:p>
        </p:txBody>
      </p:sp>
      <p:sp>
        <p:nvSpPr>
          <p:cNvPr id="182" name="Google Shape;182;p15"/>
          <p:cNvSpPr txBox="1">
            <a:spLocks noGrp="1"/>
          </p:cNvSpPr>
          <p:nvPr>
            <p:ph type="title" idx="2" hasCustomPrompt="1"/>
          </p:nvPr>
        </p:nvSpPr>
        <p:spPr>
          <a:xfrm>
            <a:off x="3101000" y="1578125"/>
            <a:ext cx="2784400" cy="176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11600"/>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t>xx%</a:t>
            </a:r>
          </a:p>
        </p:txBody>
      </p:sp>
      <p:sp>
        <p:nvSpPr>
          <p:cNvPr id="183" name="Google Shape;183;p15"/>
          <p:cNvSpPr txBox="1">
            <a:spLocks noGrp="1"/>
          </p:cNvSpPr>
          <p:nvPr>
            <p:ph type="subTitle" idx="1"/>
          </p:nvPr>
        </p:nvSpPr>
        <p:spPr>
          <a:xfrm>
            <a:off x="1338000" y="4586100"/>
            <a:ext cx="6310400" cy="447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Tree>
    <p:extLst>
      <p:ext uri="{BB962C8B-B14F-4D97-AF65-F5344CB8AC3E}">
        <p14:creationId xmlns:p14="http://schemas.microsoft.com/office/powerpoint/2010/main" val="1208570069"/>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56"/>
        <p:cNvGrpSpPr/>
        <p:nvPr/>
      </p:nvGrpSpPr>
      <p:grpSpPr>
        <a:xfrm>
          <a:off x="0" y="0"/>
          <a:ext cx="0" cy="0"/>
          <a:chOff x="0" y="0"/>
          <a:chExt cx="0" cy="0"/>
        </a:xfrm>
      </p:grpSpPr>
      <p:sp>
        <p:nvSpPr>
          <p:cNvPr id="57" name="Google Shape;57;p5"/>
          <p:cNvSpPr/>
          <p:nvPr/>
        </p:nvSpPr>
        <p:spPr>
          <a:xfrm>
            <a:off x="1" y="67"/>
            <a:ext cx="12192273" cy="1265223"/>
          </a:xfrm>
          <a:custGeom>
            <a:avLst/>
            <a:gdLst/>
            <a:ahLst/>
            <a:cxnLst/>
            <a:rect l="l" t="t" r="r" b="b"/>
            <a:pathLst>
              <a:path w="185754" h="43113" extrusionOk="0">
                <a:moveTo>
                  <a:pt x="0" y="1"/>
                </a:moveTo>
                <a:lnTo>
                  <a:pt x="0" y="43113"/>
                </a:lnTo>
                <a:cubicBezTo>
                  <a:pt x="9890" y="27140"/>
                  <a:pt x="47718" y="15246"/>
                  <a:pt x="92877" y="15246"/>
                </a:cubicBezTo>
                <a:cubicBezTo>
                  <a:pt x="138036" y="15246"/>
                  <a:pt x="175864" y="27140"/>
                  <a:pt x="185754" y="43113"/>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58" name="Google Shape;58;p5"/>
          <p:cNvSpPr/>
          <p:nvPr/>
        </p:nvSpPr>
        <p:spPr>
          <a:xfrm>
            <a:off x="1" y="67"/>
            <a:ext cx="12192273" cy="936071"/>
          </a:xfrm>
          <a:custGeom>
            <a:avLst/>
            <a:gdLst/>
            <a:ahLst/>
            <a:cxnLst/>
            <a:rect l="l" t="t" r="r" b="b"/>
            <a:pathLst>
              <a:path w="185754" h="31897" extrusionOk="0">
                <a:moveTo>
                  <a:pt x="0" y="1"/>
                </a:moveTo>
                <a:lnTo>
                  <a:pt x="0" y="31897"/>
                </a:lnTo>
                <a:cubicBezTo>
                  <a:pt x="9890" y="15925"/>
                  <a:pt x="47718" y="4032"/>
                  <a:pt x="92877" y="4032"/>
                </a:cubicBezTo>
                <a:cubicBezTo>
                  <a:pt x="138036" y="4032"/>
                  <a:pt x="175864" y="15925"/>
                  <a:pt x="185754" y="31897"/>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59" name="Google Shape;59;p5"/>
          <p:cNvSpPr txBox="1">
            <a:spLocks noGrp="1"/>
          </p:cNvSpPr>
          <p:nvPr>
            <p:ph type="subTitle" idx="1"/>
          </p:nvPr>
        </p:nvSpPr>
        <p:spPr>
          <a:xfrm>
            <a:off x="2310253" y="2350633"/>
            <a:ext cx="7071200" cy="1097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60" name="Google Shape;60;p5"/>
          <p:cNvSpPr txBox="1">
            <a:spLocks noGrp="1"/>
          </p:cNvSpPr>
          <p:nvPr>
            <p:ph type="subTitle" idx="2"/>
          </p:nvPr>
        </p:nvSpPr>
        <p:spPr>
          <a:xfrm>
            <a:off x="4392392" y="4512400"/>
            <a:ext cx="6839600" cy="731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61" name="Google Shape;61;p5"/>
          <p:cNvSpPr txBox="1">
            <a:spLocks noGrp="1"/>
          </p:cNvSpPr>
          <p:nvPr>
            <p:ph type="title"/>
          </p:nvPr>
        </p:nvSpPr>
        <p:spPr>
          <a:xfrm>
            <a:off x="960000" y="442193"/>
            <a:ext cx="10272000" cy="853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
        <p:nvSpPr>
          <p:cNvPr id="62" name="Google Shape;62;p5"/>
          <p:cNvSpPr txBox="1">
            <a:spLocks noGrp="1"/>
          </p:cNvSpPr>
          <p:nvPr>
            <p:ph type="title" idx="3"/>
          </p:nvPr>
        </p:nvSpPr>
        <p:spPr>
          <a:xfrm>
            <a:off x="2310253" y="1842633"/>
            <a:ext cx="7071200" cy="609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667"/>
            </a:lvl1pPr>
            <a:lvl2pPr lvl="1" algn="ctr" rtl="0">
              <a:spcBef>
                <a:spcPts val="0"/>
              </a:spcBef>
              <a:spcAft>
                <a:spcPts val="0"/>
              </a:spcAft>
              <a:buSzPts val="2400"/>
              <a:buNone/>
              <a:defRPr sz="3200"/>
            </a:lvl2pPr>
            <a:lvl3pPr lvl="2" algn="ctr" rtl="0">
              <a:spcBef>
                <a:spcPts val="0"/>
              </a:spcBef>
              <a:spcAft>
                <a:spcPts val="0"/>
              </a:spcAft>
              <a:buSzPts val="2400"/>
              <a:buNone/>
              <a:defRPr sz="3200"/>
            </a:lvl3pPr>
            <a:lvl4pPr lvl="3" algn="ctr" rtl="0">
              <a:spcBef>
                <a:spcPts val="0"/>
              </a:spcBef>
              <a:spcAft>
                <a:spcPts val="0"/>
              </a:spcAft>
              <a:buSzPts val="2400"/>
              <a:buNone/>
              <a:defRPr sz="3200"/>
            </a:lvl4pPr>
            <a:lvl5pPr lvl="4" algn="ctr" rtl="0">
              <a:spcBef>
                <a:spcPts val="0"/>
              </a:spcBef>
              <a:spcAft>
                <a:spcPts val="0"/>
              </a:spcAft>
              <a:buSzPts val="2400"/>
              <a:buNone/>
              <a:defRPr sz="3200"/>
            </a:lvl5pPr>
            <a:lvl6pPr lvl="5" algn="ctr" rtl="0">
              <a:spcBef>
                <a:spcPts val="0"/>
              </a:spcBef>
              <a:spcAft>
                <a:spcPts val="0"/>
              </a:spcAft>
              <a:buSzPts val="2400"/>
              <a:buNone/>
              <a:defRPr sz="3200"/>
            </a:lvl6pPr>
            <a:lvl7pPr lvl="6" algn="ctr" rtl="0">
              <a:spcBef>
                <a:spcPts val="0"/>
              </a:spcBef>
              <a:spcAft>
                <a:spcPts val="0"/>
              </a:spcAft>
              <a:buSzPts val="2400"/>
              <a:buNone/>
              <a:defRPr sz="3200"/>
            </a:lvl7pPr>
            <a:lvl8pPr lvl="7" algn="ctr" rtl="0">
              <a:spcBef>
                <a:spcPts val="0"/>
              </a:spcBef>
              <a:spcAft>
                <a:spcPts val="0"/>
              </a:spcAft>
              <a:buSzPts val="2400"/>
              <a:buNone/>
              <a:defRPr sz="3200"/>
            </a:lvl8pPr>
            <a:lvl9pPr lvl="8" algn="ctr" rtl="0">
              <a:spcBef>
                <a:spcPts val="0"/>
              </a:spcBef>
              <a:spcAft>
                <a:spcPts val="0"/>
              </a:spcAft>
              <a:buSzPts val="2400"/>
              <a:buNone/>
              <a:defRPr sz="3200"/>
            </a:lvl9pPr>
          </a:lstStyle>
          <a:p>
            <a:r>
              <a:rPr lang="en-GB"/>
              <a:t>Click to edit Master title style</a:t>
            </a:r>
            <a:endParaRPr/>
          </a:p>
        </p:txBody>
      </p:sp>
      <p:sp>
        <p:nvSpPr>
          <p:cNvPr id="63" name="Google Shape;63;p5"/>
          <p:cNvSpPr txBox="1">
            <a:spLocks noGrp="1"/>
          </p:cNvSpPr>
          <p:nvPr>
            <p:ph type="title" idx="4"/>
          </p:nvPr>
        </p:nvSpPr>
        <p:spPr>
          <a:xfrm>
            <a:off x="4392392" y="4004400"/>
            <a:ext cx="6839600" cy="6096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667"/>
            </a:lvl1pPr>
            <a:lvl2pPr lvl="1" algn="ctr" rtl="0">
              <a:spcBef>
                <a:spcPts val="0"/>
              </a:spcBef>
              <a:spcAft>
                <a:spcPts val="0"/>
              </a:spcAft>
              <a:buSzPts val="2400"/>
              <a:buNone/>
              <a:defRPr sz="3200"/>
            </a:lvl2pPr>
            <a:lvl3pPr lvl="2" algn="ctr" rtl="0">
              <a:spcBef>
                <a:spcPts val="0"/>
              </a:spcBef>
              <a:spcAft>
                <a:spcPts val="0"/>
              </a:spcAft>
              <a:buSzPts val="2400"/>
              <a:buNone/>
              <a:defRPr sz="3200"/>
            </a:lvl3pPr>
            <a:lvl4pPr lvl="3" algn="ctr" rtl="0">
              <a:spcBef>
                <a:spcPts val="0"/>
              </a:spcBef>
              <a:spcAft>
                <a:spcPts val="0"/>
              </a:spcAft>
              <a:buSzPts val="2400"/>
              <a:buNone/>
              <a:defRPr sz="3200"/>
            </a:lvl4pPr>
            <a:lvl5pPr lvl="4" algn="ctr" rtl="0">
              <a:spcBef>
                <a:spcPts val="0"/>
              </a:spcBef>
              <a:spcAft>
                <a:spcPts val="0"/>
              </a:spcAft>
              <a:buSzPts val="2400"/>
              <a:buNone/>
              <a:defRPr sz="3200"/>
            </a:lvl5pPr>
            <a:lvl6pPr lvl="5" algn="ctr" rtl="0">
              <a:spcBef>
                <a:spcPts val="0"/>
              </a:spcBef>
              <a:spcAft>
                <a:spcPts val="0"/>
              </a:spcAft>
              <a:buSzPts val="2400"/>
              <a:buNone/>
              <a:defRPr sz="3200"/>
            </a:lvl6pPr>
            <a:lvl7pPr lvl="6" algn="ctr" rtl="0">
              <a:spcBef>
                <a:spcPts val="0"/>
              </a:spcBef>
              <a:spcAft>
                <a:spcPts val="0"/>
              </a:spcAft>
              <a:buSzPts val="2400"/>
              <a:buNone/>
              <a:defRPr sz="3200"/>
            </a:lvl7pPr>
            <a:lvl8pPr lvl="7" algn="ctr" rtl="0">
              <a:spcBef>
                <a:spcPts val="0"/>
              </a:spcBef>
              <a:spcAft>
                <a:spcPts val="0"/>
              </a:spcAft>
              <a:buSzPts val="2400"/>
              <a:buNone/>
              <a:defRPr sz="3200"/>
            </a:lvl8pPr>
            <a:lvl9pPr lvl="8" algn="ctr" rtl="0">
              <a:spcBef>
                <a:spcPts val="0"/>
              </a:spcBef>
              <a:spcAft>
                <a:spcPts val="0"/>
              </a:spcAft>
              <a:buSzPts val="2400"/>
              <a:buNone/>
              <a:defRPr sz="3200"/>
            </a:lvl9pPr>
          </a:lstStyle>
          <a:p>
            <a:r>
              <a:rPr lang="en-GB"/>
              <a:t>Click to edit Master title style</a:t>
            </a:r>
            <a:endParaRPr/>
          </a:p>
        </p:txBody>
      </p:sp>
      <p:grpSp>
        <p:nvGrpSpPr>
          <p:cNvPr id="64" name="Google Shape;64;p5"/>
          <p:cNvGrpSpPr/>
          <p:nvPr/>
        </p:nvGrpSpPr>
        <p:grpSpPr>
          <a:xfrm>
            <a:off x="-101098" y="6024541"/>
            <a:ext cx="12350907" cy="949489"/>
            <a:chOff x="-69775" y="4451750"/>
            <a:chExt cx="9024922" cy="712117"/>
          </a:xfrm>
        </p:grpSpPr>
        <p:sp>
          <p:nvSpPr>
            <p:cNvPr id="65" name="Google Shape;65;p5"/>
            <p:cNvSpPr/>
            <p:nvPr/>
          </p:nvSpPr>
          <p:spPr>
            <a:xfrm>
              <a:off x="-6977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6" name="Google Shape;66;p5"/>
            <p:cNvSpPr/>
            <p:nvPr/>
          </p:nvSpPr>
          <p:spPr>
            <a:xfrm flipH="1">
              <a:off x="2903950"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7" name="Google Shape;67;p5"/>
            <p:cNvSpPr/>
            <p:nvPr/>
          </p:nvSpPr>
          <p:spPr>
            <a:xfrm>
              <a:off x="589222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68" name="Google Shape;68;p5"/>
          <p:cNvGrpSpPr/>
          <p:nvPr/>
        </p:nvGrpSpPr>
        <p:grpSpPr>
          <a:xfrm>
            <a:off x="-101108" y="6226988"/>
            <a:ext cx="12317951" cy="767109"/>
            <a:chOff x="-75831" y="4603488"/>
            <a:chExt cx="9238463" cy="575332"/>
          </a:xfrm>
        </p:grpSpPr>
        <p:sp>
          <p:nvSpPr>
            <p:cNvPr id="69" name="Google Shape;69;p5"/>
            <p:cNvSpPr/>
            <p:nvPr/>
          </p:nvSpPr>
          <p:spPr>
            <a:xfrm>
              <a:off x="6419335" y="4603488"/>
              <a:ext cx="2743298" cy="575332"/>
            </a:xfrm>
            <a:custGeom>
              <a:avLst/>
              <a:gdLst/>
              <a:ahLst/>
              <a:cxnLst/>
              <a:rect l="l" t="t" r="r" b="b"/>
              <a:pathLst>
                <a:path w="73311" h="15375" extrusionOk="0">
                  <a:moveTo>
                    <a:pt x="65559" y="1"/>
                  </a:moveTo>
                  <a:cubicBezTo>
                    <a:pt x="60732" y="1"/>
                    <a:pt x="56258" y="2847"/>
                    <a:pt x="54803" y="6525"/>
                  </a:cubicBezTo>
                  <a:cubicBezTo>
                    <a:pt x="54465" y="4821"/>
                    <a:pt x="53371" y="3924"/>
                    <a:pt x="52185" y="3924"/>
                  </a:cubicBezTo>
                  <a:cubicBezTo>
                    <a:pt x="51154" y="3924"/>
                    <a:pt x="50052" y="4602"/>
                    <a:pt x="49317" y="6018"/>
                  </a:cubicBezTo>
                  <a:cubicBezTo>
                    <a:pt x="48721" y="5180"/>
                    <a:pt x="48025" y="4722"/>
                    <a:pt x="47395" y="4722"/>
                  </a:cubicBezTo>
                  <a:cubicBezTo>
                    <a:pt x="46624" y="4722"/>
                    <a:pt x="45954" y="5407"/>
                    <a:pt x="45688" y="6918"/>
                  </a:cubicBezTo>
                  <a:cubicBezTo>
                    <a:pt x="44641" y="4454"/>
                    <a:pt x="42849" y="3374"/>
                    <a:pt x="40963" y="3374"/>
                  </a:cubicBezTo>
                  <a:cubicBezTo>
                    <a:pt x="39040" y="3374"/>
                    <a:pt x="37019" y="4499"/>
                    <a:pt x="35596" y="6427"/>
                  </a:cubicBezTo>
                  <a:cubicBezTo>
                    <a:pt x="35610" y="5088"/>
                    <a:pt x="34626" y="3767"/>
                    <a:pt x="33347" y="3767"/>
                  </a:cubicBezTo>
                  <a:cubicBezTo>
                    <a:pt x="32579" y="3767"/>
                    <a:pt x="31705" y="4244"/>
                    <a:pt x="30877" y="5479"/>
                  </a:cubicBezTo>
                  <a:cubicBezTo>
                    <a:pt x="30590" y="4008"/>
                    <a:pt x="29742" y="3291"/>
                    <a:pt x="28885" y="3291"/>
                  </a:cubicBezTo>
                  <a:cubicBezTo>
                    <a:pt x="28057" y="3291"/>
                    <a:pt x="27222" y="3961"/>
                    <a:pt x="26878" y="5268"/>
                  </a:cubicBezTo>
                  <a:cubicBezTo>
                    <a:pt x="25901" y="3940"/>
                    <a:pt x="24955" y="3337"/>
                    <a:pt x="24037" y="3337"/>
                  </a:cubicBezTo>
                  <a:cubicBezTo>
                    <a:pt x="23051" y="3337"/>
                    <a:pt x="22095" y="4031"/>
                    <a:pt x="21164" y="5268"/>
                  </a:cubicBezTo>
                  <a:cubicBezTo>
                    <a:pt x="20473" y="4209"/>
                    <a:pt x="19764" y="3715"/>
                    <a:pt x="19038" y="3715"/>
                  </a:cubicBezTo>
                  <a:cubicBezTo>
                    <a:pt x="18300" y="3715"/>
                    <a:pt x="17545" y="4226"/>
                    <a:pt x="16775" y="5175"/>
                  </a:cubicBezTo>
                  <a:cubicBezTo>
                    <a:pt x="15728" y="3756"/>
                    <a:pt x="14372" y="3095"/>
                    <a:pt x="13063" y="3095"/>
                  </a:cubicBezTo>
                  <a:cubicBezTo>
                    <a:pt x="11474" y="3095"/>
                    <a:pt x="9954" y="4070"/>
                    <a:pt x="9144" y="5845"/>
                  </a:cubicBezTo>
                  <a:cubicBezTo>
                    <a:pt x="8451" y="4797"/>
                    <a:pt x="7609" y="4256"/>
                    <a:pt x="6779" y="4256"/>
                  </a:cubicBezTo>
                  <a:cubicBezTo>
                    <a:pt x="5923" y="4256"/>
                    <a:pt x="5080" y="4831"/>
                    <a:pt x="4425" y="6018"/>
                  </a:cubicBezTo>
                  <a:cubicBezTo>
                    <a:pt x="4080" y="4963"/>
                    <a:pt x="3287" y="4391"/>
                    <a:pt x="2454" y="4391"/>
                  </a:cubicBezTo>
                  <a:cubicBezTo>
                    <a:pt x="1472" y="4391"/>
                    <a:pt x="432" y="5186"/>
                    <a:pt x="1" y="6918"/>
                  </a:cubicBezTo>
                  <a:lnTo>
                    <a:pt x="1" y="15374"/>
                  </a:lnTo>
                  <a:lnTo>
                    <a:pt x="72776" y="14686"/>
                  </a:lnTo>
                  <a:lnTo>
                    <a:pt x="73310" y="2844"/>
                  </a:lnTo>
                  <a:cubicBezTo>
                    <a:pt x="70908" y="841"/>
                    <a:pt x="68182" y="1"/>
                    <a:pt x="65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0" name="Google Shape;70;p5"/>
            <p:cNvSpPr/>
            <p:nvPr/>
          </p:nvSpPr>
          <p:spPr>
            <a:xfrm>
              <a:off x="-75831"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1" name="Google Shape;71;p5"/>
            <p:cNvSpPr/>
            <p:nvPr/>
          </p:nvSpPr>
          <p:spPr>
            <a:xfrm flipH="1">
              <a:off x="25853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2" name="Google Shape;72;p5"/>
            <p:cNvSpPr/>
            <p:nvPr/>
          </p:nvSpPr>
          <p:spPr>
            <a:xfrm>
              <a:off x="52152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73" name="Google Shape;73;p5"/>
          <p:cNvSpPr/>
          <p:nvPr/>
        </p:nvSpPr>
        <p:spPr>
          <a:xfrm>
            <a:off x="10363393" y="6315507"/>
            <a:ext cx="1917993" cy="658584"/>
          </a:xfrm>
          <a:custGeom>
            <a:avLst/>
            <a:gdLst/>
            <a:ahLst/>
            <a:cxnLst/>
            <a:rect l="l" t="t" r="r" b="b"/>
            <a:pathLst>
              <a:path w="32878" h="11290" extrusionOk="0">
                <a:moveTo>
                  <a:pt x="27851" y="1"/>
                </a:moveTo>
                <a:cubicBezTo>
                  <a:pt x="24579" y="1"/>
                  <a:pt x="20984" y="1913"/>
                  <a:pt x="20467" y="4953"/>
                </a:cubicBezTo>
                <a:cubicBezTo>
                  <a:pt x="19709" y="4440"/>
                  <a:pt x="19015" y="4192"/>
                  <a:pt x="18381" y="4192"/>
                </a:cubicBezTo>
                <a:cubicBezTo>
                  <a:pt x="17225" y="4192"/>
                  <a:pt x="16268" y="5018"/>
                  <a:pt x="15486" y="6570"/>
                </a:cubicBezTo>
                <a:cubicBezTo>
                  <a:pt x="14274" y="5699"/>
                  <a:pt x="13326" y="5352"/>
                  <a:pt x="12552" y="5352"/>
                </a:cubicBezTo>
                <a:cubicBezTo>
                  <a:pt x="11336" y="5352"/>
                  <a:pt x="10550" y="6208"/>
                  <a:pt x="9847" y="7225"/>
                </a:cubicBezTo>
                <a:cubicBezTo>
                  <a:pt x="8792" y="6395"/>
                  <a:pt x="7867" y="6002"/>
                  <a:pt x="7061" y="6002"/>
                </a:cubicBezTo>
                <a:cubicBezTo>
                  <a:pt x="5841" y="6002"/>
                  <a:pt x="4889" y="6900"/>
                  <a:pt x="4159" y="8537"/>
                </a:cubicBezTo>
                <a:cubicBezTo>
                  <a:pt x="3564" y="8374"/>
                  <a:pt x="3017" y="8286"/>
                  <a:pt x="2530" y="8286"/>
                </a:cubicBezTo>
                <a:cubicBezTo>
                  <a:pt x="1091" y="8286"/>
                  <a:pt x="164" y="9058"/>
                  <a:pt x="1" y="10981"/>
                </a:cubicBezTo>
                <a:lnTo>
                  <a:pt x="32343" y="11290"/>
                </a:lnTo>
                <a:lnTo>
                  <a:pt x="32877" y="2622"/>
                </a:lnTo>
                <a:cubicBezTo>
                  <a:pt x="31954" y="804"/>
                  <a:pt x="29970" y="1"/>
                  <a:pt x="27851" y="1"/>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74" name="Google Shape;74;p5"/>
          <p:cNvSpPr/>
          <p:nvPr/>
        </p:nvSpPr>
        <p:spPr>
          <a:xfrm>
            <a:off x="-86332" y="6417940"/>
            <a:ext cx="2092651" cy="556155"/>
          </a:xfrm>
          <a:custGeom>
            <a:avLst/>
            <a:gdLst/>
            <a:ahLst/>
            <a:cxnLst/>
            <a:rect l="l" t="t" r="r" b="b"/>
            <a:pathLst>
              <a:path w="32068" h="8523" extrusionOk="0">
                <a:moveTo>
                  <a:pt x="6341" y="0"/>
                </a:moveTo>
                <a:cubicBezTo>
                  <a:pt x="5190" y="0"/>
                  <a:pt x="4116" y="663"/>
                  <a:pt x="3945" y="2032"/>
                </a:cubicBezTo>
                <a:cubicBezTo>
                  <a:pt x="3131" y="1088"/>
                  <a:pt x="2434" y="655"/>
                  <a:pt x="1838" y="655"/>
                </a:cubicBezTo>
                <a:cubicBezTo>
                  <a:pt x="1115" y="655"/>
                  <a:pt x="538" y="1291"/>
                  <a:pt x="77" y="2426"/>
                </a:cubicBezTo>
                <a:lnTo>
                  <a:pt x="0" y="8523"/>
                </a:lnTo>
                <a:lnTo>
                  <a:pt x="0" y="8523"/>
                </a:lnTo>
                <a:lnTo>
                  <a:pt x="32068" y="7965"/>
                </a:lnTo>
                <a:cubicBezTo>
                  <a:pt x="31648" y="6152"/>
                  <a:pt x="30737" y="5036"/>
                  <a:pt x="29038" y="5036"/>
                </a:cubicBezTo>
                <a:cubicBezTo>
                  <a:pt x="28364" y="5036"/>
                  <a:pt x="27566" y="5211"/>
                  <a:pt x="26626" y="5589"/>
                </a:cubicBezTo>
                <a:cubicBezTo>
                  <a:pt x="25640" y="4266"/>
                  <a:pt x="24580" y="3141"/>
                  <a:pt x="23105" y="3141"/>
                </a:cubicBezTo>
                <a:cubicBezTo>
                  <a:pt x="22334" y="3141"/>
                  <a:pt x="21449" y="3449"/>
                  <a:pt x="20401" y="4196"/>
                </a:cubicBezTo>
                <a:cubicBezTo>
                  <a:pt x="19770" y="2937"/>
                  <a:pt x="18716" y="2161"/>
                  <a:pt x="17552" y="2161"/>
                </a:cubicBezTo>
                <a:cubicBezTo>
                  <a:pt x="16777" y="2161"/>
                  <a:pt x="15953" y="2504"/>
                  <a:pt x="15171" y="3278"/>
                </a:cubicBezTo>
                <a:cubicBezTo>
                  <a:pt x="14663" y="1007"/>
                  <a:pt x="13235" y="36"/>
                  <a:pt x="11832" y="36"/>
                </a:cubicBezTo>
                <a:cubicBezTo>
                  <a:pt x="10745" y="36"/>
                  <a:pt x="9674" y="620"/>
                  <a:pt x="9058" y="1633"/>
                </a:cubicBezTo>
                <a:cubicBezTo>
                  <a:pt x="8510" y="555"/>
                  <a:pt x="7393" y="0"/>
                  <a:pt x="6341" y="0"/>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611673398"/>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75"/>
        <p:cNvGrpSpPr/>
        <p:nvPr/>
      </p:nvGrpSpPr>
      <p:grpSpPr>
        <a:xfrm>
          <a:off x="0" y="0"/>
          <a:ext cx="0" cy="0"/>
          <a:chOff x="0" y="0"/>
          <a:chExt cx="0" cy="0"/>
        </a:xfrm>
      </p:grpSpPr>
      <p:sp>
        <p:nvSpPr>
          <p:cNvPr id="76" name="Google Shape;76;p6"/>
          <p:cNvSpPr/>
          <p:nvPr/>
        </p:nvSpPr>
        <p:spPr>
          <a:xfrm>
            <a:off x="1" y="67"/>
            <a:ext cx="12192273" cy="1265223"/>
          </a:xfrm>
          <a:custGeom>
            <a:avLst/>
            <a:gdLst/>
            <a:ahLst/>
            <a:cxnLst/>
            <a:rect l="l" t="t" r="r" b="b"/>
            <a:pathLst>
              <a:path w="185754" h="43113" extrusionOk="0">
                <a:moveTo>
                  <a:pt x="0" y="1"/>
                </a:moveTo>
                <a:lnTo>
                  <a:pt x="0" y="43113"/>
                </a:lnTo>
                <a:cubicBezTo>
                  <a:pt x="9890" y="27140"/>
                  <a:pt x="47718" y="15246"/>
                  <a:pt x="92877" y="15246"/>
                </a:cubicBezTo>
                <a:cubicBezTo>
                  <a:pt x="138036" y="15246"/>
                  <a:pt x="175864" y="27140"/>
                  <a:pt x="185754" y="43113"/>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77" name="Google Shape;77;p6"/>
          <p:cNvSpPr/>
          <p:nvPr/>
        </p:nvSpPr>
        <p:spPr>
          <a:xfrm>
            <a:off x="1" y="67"/>
            <a:ext cx="12192273" cy="936071"/>
          </a:xfrm>
          <a:custGeom>
            <a:avLst/>
            <a:gdLst/>
            <a:ahLst/>
            <a:cxnLst/>
            <a:rect l="l" t="t" r="r" b="b"/>
            <a:pathLst>
              <a:path w="185754" h="31897" extrusionOk="0">
                <a:moveTo>
                  <a:pt x="0" y="1"/>
                </a:moveTo>
                <a:lnTo>
                  <a:pt x="0" y="31897"/>
                </a:lnTo>
                <a:cubicBezTo>
                  <a:pt x="9890" y="15925"/>
                  <a:pt x="47718" y="4032"/>
                  <a:pt x="92877" y="4032"/>
                </a:cubicBezTo>
                <a:cubicBezTo>
                  <a:pt x="138036" y="4032"/>
                  <a:pt x="175864" y="15925"/>
                  <a:pt x="185754" y="31897"/>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78" name="Google Shape;78;p6"/>
          <p:cNvSpPr txBox="1">
            <a:spLocks noGrp="1"/>
          </p:cNvSpPr>
          <p:nvPr>
            <p:ph type="title"/>
          </p:nvPr>
        </p:nvSpPr>
        <p:spPr>
          <a:xfrm>
            <a:off x="960000" y="442193"/>
            <a:ext cx="10272000" cy="15848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grpSp>
        <p:nvGrpSpPr>
          <p:cNvPr id="79" name="Google Shape;79;p6"/>
          <p:cNvGrpSpPr/>
          <p:nvPr/>
        </p:nvGrpSpPr>
        <p:grpSpPr>
          <a:xfrm flipH="1">
            <a:off x="-69531" y="6024541"/>
            <a:ext cx="12350907" cy="949489"/>
            <a:chOff x="-69775" y="4451750"/>
            <a:chExt cx="9024922" cy="712117"/>
          </a:xfrm>
        </p:grpSpPr>
        <p:sp>
          <p:nvSpPr>
            <p:cNvPr id="80" name="Google Shape;80;p6"/>
            <p:cNvSpPr/>
            <p:nvPr/>
          </p:nvSpPr>
          <p:spPr>
            <a:xfrm>
              <a:off x="-6977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1" name="Google Shape;81;p6"/>
            <p:cNvSpPr/>
            <p:nvPr/>
          </p:nvSpPr>
          <p:spPr>
            <a:xfrm flipH="1">
              <a:off x="2903950"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2" name="Google Shape;82;p6"/>
            <p:cNvSpPr/>
            <p:nvPr/>
          </p:nvSpPr>
          <p:spPr>
            <a:xfrm>
              <a:off x="589222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83" name="Google Shape;83;p6"/>
          <p:cNvGrpSpPr/>
          <p:nvPr/>
        </p:nvGrpSpPr>
        <p:grpSpPr>
          <a:xfrm flipH="1">
            <a:off x="-36565" y="6226988"/>
            <a:ext cx="12317951" cy="767109"/>
            <a:chOff x="-75831" y="4603488"/>
            <a:chExt cx="9238463" cy="575332"/>
          </a:xfrm>
        </p:grpSpPr>
        <p:sp>
          <p:nvSpPr>
            <p:cNvPr id="84" name="Google Shape;84;p6"/>
            <p:cNvSpPr/>
            <p:nvPr/>
          </p:nvSpPr>
          <p:spPr>
            <a:xfrm>
              <a:off x="6419335" y="4603488"/>
              <a:ext cx="2743298" cy="575332"/>
            </a:xfrm>
            <a:custGeom>
              <a:avLst/>
              <a:gdLst/>
              <a:ahLst/>
              <a:cxnLst/>
              <a:rect l="l" t="t" r="r" b="b"/>
              <a:pathLst>
                <a:path w="73311" h="15375" extrusionOk="0">
                  <a:moveTo>
                    <a:pt x="65559" y="1"/>
                  </a:moveTo>
                  <a:cubicBezTo>
                    <a:pt x="60732" y="1"/>
                    <a:pt x="56258" y="2847"/>
                    <a:pt x="54803" y="6525"/>
                  </a:cubicBezTo>
                  <a:cubicBezTo>
                    <a:pt x="54465" y="4821"/>
                    <a:pt x="53371" y="3924"/>
                    <a:pt x="52185" y="3924"/>
                  </a:cubicBezTo>
                  <a:cubicBezTo>
                    <a:pt x="51154" y="3924"/>
                    <a:pt x="50052" y="4602"/>
                    <a:pt x="49317" y="6018"/>
                  </a:cubicBezTo>
                  <a:cubicBezTo>
                    <a:pt x="48721" y="5180"/>
                    <a:pt x="48025" y="4722"/>
                    <a:pt x="47395" y="4722"/>
                  </a:cubicBezTo>
                  <a:cubicBezTo>
                    <a:pt x="46624" y="4722"/>
                    <a:pt x="45954" y="5407"/>
                    <a:pt x="45688" y="6918"/>
                  </a:cubicBezTo>
                  <a:cubicBezTo>
                    <a:pt x="44641" y="4454"/>
                    <a:pt x="42849" y="3374"/>
                    <a:pt x="40963" y="3374"/>
                  </a:cubicBezTo>
                  <a:cubicBezTo>
                    <a:pt x="39040" y="3374"/>
                    <a:pt x="37019" y="4499"/>
                    <a:pt x="35596" y="6427"/>
                  </a:cubicBezTo>
                  <a:cubicBezTo>
                    <a:pt x="35610" y="5088"/>
                    <a:pt x="34626" y="3767"/>
                    <a:pt x="33347" y="3767"/>
                  </a:cubicBezTo>
                  <a:cubicBezTo>
                    <a:pt x="32579" y="3767"/>
                    <a:pt x="31705" y="4244"/>
                    <a:pt x="30877" y="5479"/>
                  </a:cubicBezTo>
                  <a:cubicBezTo>
                    <a:pt x="30590" y="4008"/>
                    <a:pt x="29742" y="3291"/>
                    <a:pt x="28885" y="3291"/>
                  </a:cubicBezTo>
                  <a:cubicBezTo>
                    <a:pt x="28057" y="3291"/>
                    <a:pt x="27222" y="3961"/>
                    <a:pt x="26878" y="5268"/>
                  </a:cubicBezTo>
                  <a:cubicBezTo>
                    <a:pt x="25901" y="3940"/>
                    <a:pt x="24955" y="3337"/>
                    <a:pt x="24037" y="3337"/>
                  </a:cubicBezTo>
                  <a:cubicBezTo>
                    <a:pt x="23051" y="3337"/>
                    <a:pt x="22095" y="4031"/>
                    <a:pt x="21164" y="5268"/>
                  </a:cubicBezTo>
                  <a:cubicBezTo>
                    <a:pt x="20473" y="4209"/>
                    <a:pt x="19764" y="3715"/>
                    <a:pt x="19038" y="3715"/>
                  </a:cubicBezTo>
                  <a:cubicBezTo>
                    <a:pt x="18300" y="3715"/>
                    <a:pt x="17545" y="4226"/>
                    <a:pt x="16775" y="5175"/>
                  </a:cubicBezTo>
                  <a:cubicBezTo>
                    <a:pt x="15728" y="3756"/>
                    <a:pt x="14372" y="3095"/>
                    <a:pt x="13063" y="3095"/>
                  </a:cubicBezTo>
                  <a:cubicBezTo>
                    <a:pt x="11474" y="3095"/>
                    <a:pt x="9954" y="4070"/>
                    <a:pt x="9144" y="5845"/>
                  </a:cubicBezTo>
                  <a:cubicBezTo>
                    <a:pt x="8451" y="4797"/>
                    <a:pt x="7609" y="4256"/>
                    <a:pt x="6779" y="4256"/>
                  </a:cubicBezTo>
                  <a:cubicBezTo>
                    <a:pt x="5923" y="4256"/>
                    <a:pt x="5080" y="4831"/>
                    <a:pt x="4425" y="6018"/>
                  </a:cubicBezTo>
                  <a:cubicBezTo>
                    <a:pt x="4080" y="4963"/>
                    <a:pt x="3287" y="4391"/>
                    <a:pt x="2454" y="4391"/>
                  </a:cubicBezTo>
                  <a:cubicBezTo>
                    <a:pt x="1472" y="4391"/>
                    <a:pt x="432" y="5186"/>
                    <a:pt x="1" y="6918"/>
                  </a:cubicBezTo>
                  <a:lnTo>
                    <a:pt x="1" y="15374"/>
                  </a:lnTo>
                  <a:lnTo>
                    <a:pt x="72776" y="14686"/>
                  </a:lnTo>
                  <a:lnTo>
                    <a:pt x="73310" y="2844"/>
                  </a:lnTo>
                  <a:cubicBezTo>
                    <a:pt x="70908" y="841"/>
                    <a:pt x="68182" y="1"/>
                    <a:pt x="65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5" name="Google Shape;85;p6"/>
            <p:cNvSpPr/>
            <p:nvPr/>
          </p:nvSpPr>
          <p:spPr>
            <a:xfrm>
              <a:off x="-75831"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6" name="Google Shape;86;p6"/>
            <p:cNvSpPr/>
            <p:nvPr/>
          </p:nvSpPr>
          <p:spPr>
            <a:xfrm flipH="1">
              <a:off x="25853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7" name="Google Shape;87;p6"/>
            <p:cNvSpPr/>
            <p:nvPr/>
          </p:nvSpPr>
          <p:spPr>
            <a:xfrm>
              <a:off x="52152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88" name="Google Shape;88;p6"/>
          <p:cNvSpPr/>
          <p:nvPr/>
        </p:nvSpPr>
        <p:spPr>
          <a:xfrm flipH="1">
            <a:off x="-101107" y="6315507"/>
            <a:ext cx="1917993" cy="658584"/>
          </a:xfrm>
          <a:custGeom>
            <a:avLst/>
            <a:gdLst/>
            <a:ahLst/>
            <a:cxnLst/>
            <a:rect l="l" t="t" r="r" b="b"/>
            <a:pathLst>
              <a:path w="32878" h="11290" extrusionOk="0">
                <a:moveTo>
                  <a:pt x="27851" y="1"/>
                </a:moveTo>
                <a:cubicBezTo>
                  <a:pt x="24579" y="1"/>
                  <a:pt x="20984" y="1913"/>
                  <a:pt x="20467" y="4953"/>
                </a:cubicBezTo>
                <a:cubicBezTo>
                  <a:pt x="19709" y="4440"/>
                  <a:pt x="19015" y="4192"/>
                  <a:pt x="18381" y="4192"/>
                </a:cubicBezTo>
                <a:cubicBezTo>
                  <a:pt x="17225" y="4192"/>
                  <a:pt x="16268" y="5018"/>
                  <a:pt x="15486" y="6570"/>
                </a:cubicBezTo>
                <a:cubicBezTo>
                  <a:pt x="14274" y="5699"/>
                  <a:pt x="13326" y="5352"/>
                  <a:pt x="12552" y="5352"/>
                </a:cubicBezTo>
                <a:cubicBezTo>
                  <a:pt x="11336" y="5352"/>
                  <a:pt x="10550" y="6208"/>
                  <a:pt x="9847" y="7225"/>
                </a:cubicBezTo>
                <a:cubicBezTo>
                  <a:pt x="8792" y="6395"/>
                  <a:pt x="7867" y="6002"/>
                  <a:pt x="7061" y="6002"/>
                </a:cubicBezTo>
                <a:cubicBezTo>
                  <a:pt x="5841" y="6002"/>
                  <a:pt x="4889" y="6900"/>
                  <a:pt x="4159" y="8537"/>
                </a:cubicBezTo>
                <a:cubicBezTo>
                  <a:pt x="3564" y="8374"/>
                  <a:pt x="3017" y="8286"/>
                  <a:pt x="2530" y="8286"/>
                </a:cubicBezTo>
                <a:cubicBezTo>
                  <a:pt x="1091" y="8286"/>
                  <a:pt x="164" y="9058"/>
                  <a:pt x="1" y="10981"/>
                </a:cubicBezTo>
                <a:lnTo>
                  <a:pt x="32343" y="11290"/>
                </a:lnTo>
                <a:lnTo>
                  <a:pt x="32877" y="2622"/>
                </a:lnTo>
                <a:cubicBezTo>
                  <a:pt x="31954" y="804"/>
                  <a:pt x="29970" y="1"/>
                  <a:pt x="27851" y="1"/>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89" name="Google Shape;89;p6"/>
          <p:cNvSpPr/>
          <p:nvPr/>
        </p:nvSpPr>
        <p:spPr>
          <a:xfrm flipH="1">
            <a:off x="10173960" y="6417940"/>
            <a:ext cx="2092651" cy="556155"/>
          </a:xfrm>
          <a:custGeom>
            <a:avLst/>
            <a:gdLst/>
            <a:ahLst/>
            <a:cxnLst/>
            <a:rect l="l" t="t" r="r" b="b"/>
            <a:pathLst>
              <a:path w="32068" h="8523" extrusionOk="0">
                <a:moveTo>
                  <a:pt x="6341" y="0"/>
                </a:moveTo>
                <a:cubicBezTo>
                  <a:pt x="5190" y="0"/>
                  <a:pt x="4116" y="663"/>
                  <a:pt x="3945" y="2032"/>
                </a:cubicBezTo>
                <a:cubicBezTo>
                  <a:pt x="3131" y="1088"/>
                  <a:pt x="2434" y="655"/>
                  <a:pt x="1838" y="655"/>
                </a:cubicBezTo>
                <a:cubicBezTo>
                  <a:pt x="1115" y="655"/>
                  <a:pt x="538" y="1291"/>
                  <a:pt x="77" y="2426"/>
                </a:cubicBezTo>
                <a:lnTo>
                  <a:pt x="0" y="8523"/>
                </a:lnTo>
                <a:lnTo>
                  <a:pt x="0" y="8523"/>
                </a:lnTo>
                <a:lnTo>
                  <a:pt x="32068" y="7965"/>
                </a:lnTo>
                <a:cubicBezTo>
                  <a:pt x="31648" y="6152"/>
                  <a:pt x="30737" y="5036"/>
                  <a:pt x="29038" y="5036"/>
                </a:cubicBezTo>
                <a:cubicBezTo>
                  <a:pt x="28364" y="5036"/>
                  <a:pt x="27566" y="5211"/>
                  <a:pt x="26626" y="5589"/>
                </a:cubicBezTo>
                <a:cubicBezTo>
                  <a:pt x="25640" y="4266"/>
                  <a:pt x="24580" y="3141"/>
                  <a:pt x="23105" y="3141"/>
                </a:cubicBezTo>
                <a:cubicBezTo>
                  <a:pt x="22334" y="3141"/>
                  <a:pt x="21449" y="3449"/>
                  <a:pt x="20401" y="4196"/>
                </a:cubicBezTo>
                <a:cubicBezTo>
                  <a:pt x="19770" y="2937"/>
                  <a:pt x="18716" y="2161"/>
                  <a:pt x="17552" y="2161"/>
                </a:cubicBezTo>
                <a:cubicBezTo>
                  <a:pt x="16777" y="2161"/>
                  <a:pt x="15953" y="2504"/>
                  <a:pt x="15171" y="3278"/>
                </a:cubicBezTo>
                <a:cubicBezTo>
                  <a:pt x="14663" y="1007"/>
                  <a:pt x="13235" y="36"/>
                  <a:pt x="11832" y="36"/>
                </a:cubicBezTo>
                <a:cubicBezTo>
                  <a:pt x="10745" y="36"/>
                  <a:pt x="9674" y="620"/>
                  <a:pt x="9058" y="1633"/>
                </a:cubicBezTo>
                <a:cubicBezTo>
                  <a:pt x="8510" y="555"/>
                  <a:pt x="7393" y="0"/>
                  <a:pt x="6341" y="0"/>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4229993306"/>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90"/>
        <p:cNvGrpSpPr/>
        <p:nvPr/>
      </p:nvGrpSpPr>
      <p:grpSpPr>
        <a:xfrm>
          <a:off x="0" y="0"/>
          <a:ext cx="0" cy="0"/>
          <a:chOff x="0" y="0"/>
          <a:chExt cx="0" cy="0"/>
        </a:xfrm>
      </p:grpSpPr>
      <p:sp>
        <p:nvSpPr>
          <p:cNvPr id="91" name="Google Shape;91;p7"/>
          <p:cNvSpPr/>
          <p:nvPr/>
        </p:nvSpPr>
        <p:spPr>
          <a:xfrm>
            <a:off x="1" y="67"/>
            <a:ext cx="12192273" cy="1265223"/>
          </a:xfrm>
          <a:custGeom>
            <a:avLst/>
            <a:gdLst/>
            <a:ahLst/>
            <a:cxnLst/>
            <a:rect l="l" t="t" r="r" b="b"/>
            <a:pathLst>
              <a:path w="185754" h="43113" extrusionOk="0">
                <a:moveTo>
                  <a:pt x="0" y="1"/>
                </a:moveTo>
                <a:lnTo>
                  <a:pt x="0" y="43113"/>
                </a:lnTo>
                <a:cubicBezTo>
                  <a:pt x="9890" y="27140"/>
                  <a:pt x="47718" y="15246"/>
                  <a:pt x="92877" y="15246"/>
                </a:cubicBezTo>
                <a:cubicBezTo>
                  <a:pt x="138036" y="15246"/>
                  <a:pt x="175864" y="27140"/>
                  <a:pt x="185754" y="43113"/>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92" name="Google Shape;92;p7"/>
          <p:cNvSpPr/>
          <p:nvPr/>
        </p:nvSpPr>
        <p:spPr>
          <a:xfrm>
            <a:off x="1" y="67"/>
            <a:ext cx="12192273" cy="936071"/>
          </a:xfrm>
          <a:custGeom>
            <a:avLst/>
            <a:gdLst/>
            <a:ahLst/>
            <a:cxnLst/>
            <a:rect l="l" t="t" r="r" b="b"/>
            <a:pathLst>
              <a:path w="185754" h="31897" extrusionOk="0">
                <a:moveTo>
                  <a:pt x="0" y="1"/>
                </a:moveTo>
                <a:lnTo>
                  <a:pt x="0" y="31897"/>
                </a:lnTo>
                <a:cubicBezTo>
                  <a:pt x="9890" y="15925"/>
                  <a:pt x="47718" y="4032"/>
                  <a:pt x="92877" y="4032"/>
                </a:cubicBezTo>
                <a:cubicBezTo>
                  <a:pt x="138036" y="4032"/>
                  <a:pt x="175864" y="15925"/>
                  <a:pt x="185754" y="31897"/>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93" name="Google Shape;93;p7"/>
          <p:cNvSpPr txBox="1">
            <a:spLocks noGrp="1"/>
          </p:cNvSpPr>
          <p:nvPr>
            <p:ph type="title"/>
          </p:nvPr>
        </p:nvSpPr>
        <p:spPr>
          <a:xfrm>
            <a:off x="960000" y="1590000"/>
            <a:ext cx="5486400" cy="7316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
        <p:nvSpPr>
          <p:cNvPr id="94" name="Google Shape;94;p7"/>
          <p:cNvSpPr txBox="1">
            <a:spLocks noGrp="1"/>
          </p:cNvSpPr>
          <p:nvPr>
            <p:ph type="body" idx="1"/>
          </p:nvPr>
        </p:nvSpPr>
        <p:spPr>
          <a:xfrm>
            <a:off x="960000" y="2220000"/>
            <a:ext cx="5486400" cy="3048000"/>
          </a:xfrm>
          <a:prstGeom prst="rect">
            <a:avLst/>
          </a:prstGeom>
        </p:spPr>
        <p:txBody>
          <a:bodyPr spcFirstLastPara="1" wrap="square" lIns="91425" tIns="91425" rIns="91425" bIns="91425" anchor="t" anchorCtr="0">
            <a:noAutofit/>
          </a:bodyPr>
          <a:lstStyle>
            <a:lvl1pPr marL="609585" lvl="0" indent="-372524" rtl="0">
              <a:spcBef>
                <a:spcPts val="0"/>
              </a:spcBef>
              <a:spcAft>
                <a:spcPts val="0"/>
              </a:spcAft>
              <a:buClr>
                <a:srgbClr val="999999"/>
              </a:buClr>
              <a:buSzPts val="800"/>
              <a:buFont typeface="Open Sans"/>
              <a:buChar char="●"/>
              <a:defRPr sz="1867">
                <a:solidFill>
                  <a:srgbClr val="434343"/>
                </a:solidFill>
              </a:defRPr>
            </a:lvl1pPr>
            <a:lvl2pPr marL="1219170" lvl="1" indent="-372524" rtl="0">
              <a:lnSpc>
                <a:spcPct val="100000"/>
              </a:lnSpc>
              <a:spcBef>
                <a:spcPts val="0"/>
              </a:spcBef>
              <a:spcAft>
                <a:spcPts val="0"/>
              </a:spcAft>
              <a:buClr>
                <a:srgbClr val="999999"/>
              </a:buClr>
              <a:buSzPts val="800"/>
              <a:buFont typeface="Open Sans"/>
              <a:buChar char="○"/>
              <a:defRPr>
                <a:solidFill>
                  <a:srgbClr val="434343"/>
                </a:solidFill>
              </a:defRPr>
            </a:lvl2pPr>
            <a:lvl3pPr marL="1828754" lvl="2" indent="-372524" rtl="0">
              <a:lnSpc>
                <a:spcPct val="100000"/>
              </a:lnSpc>
              <a:spcBef>
                <a:spcPts val="0"/>
              </a:spcBef>
              <a:spcAft>
                <a:spcPts val="0"/>
              </a:spcAft>
              <a:buClr>
                <a:srgbClr val="999999"/>
              </a:buClr>
              <a:buSzPts val="800"/>
              <a:buFont typeface="Open Sans"/>
              <a:buChar char="■"/>
              <a:defRPr>
                <a:solidFill>
                  <a:srgbClr val="434343"/>
                </a:solidFill>
              </a:defRPr>
            </a:lvl3pPr>
            <a:lvl4pPr marL="2438339" lvl="3" indent="-372524" rtl="0">
              <a:lnSpc>
                <a:spcPct val="100000"/>
              </a:lnSpc>
              <a:spcBef>
                <a:spcPts val="0"/>
              </a:spcBef>
              <a:spcAft>
                <a:spcPts val="0"/>
              </a:spcAft>
              <a:buClr>
                <a:srgbClr val="999999"/>
              </a:buClr>
              <a:buSzPts val="800"/>
              <a:buFont typeface="Open Sans"/>
              <a:buChar char="●"/>
              <a:defRPr>
                <a:solidFill>
                  <a:srgbClr val="434343"/>
                </a:solidFill>
              </a:defRPr>
            </a:lvl4pPr>
            <a:lvl5pPr marL="3047924" lvl="4" indent="-406390" rtl="0">
              <a:lnSpc>
                <a:spcPct val="100000"/>
              </a:lnSpc>
              <a:spcBef>
                <a:spcPts val="0"/>
              </a:spcBef>
              <a:spcAft>
                <a:spcPts val="0"/>
              </a:spcAft>
              <a:buClr>
                <a:srgbClr val="999999"/>
              </a:buClr>
              <a:buSzPts val="1200"/>
              <a:buFont typeface="Open Sans"/>
              <a:buChar char="○"/>
              <a:defRPr>
                <a:solidFill>
                  <a:srgbClr val="434343"/>
                </a:solidFill>
              </a:defRPr>
            </a:lvl5pPr>
            <a:lvl6pPr marL="3657509" lvl="5" indent="-406390" rtl="0">
              <a:lnSpc>
                <a:spcPct val="100000"/>
              </a:lnSpc>
              <a:spcBef>
                <a:spcPts val="0"/>
              </a:spcBef>
              <a:spcAft>
                <a:spcPts val="0"/>
              </a:spcAft>
              <a:buClr>
                <a:srgbClr val="999999"/>
              </a:buClr>
              <a:buSzPts val="1200"/>
              <a:buFont typeface="Open Sans"/>
              <a:buChar char="■"/>
              <a:defRPr>
                <a:solidFill>
                  <a:srgbClr val="434343"/>
                </a:solidFill>
              </a:defRPr>
            </a:lvl6pPr>
            <a:lvl7pPr marL="4267093" lvl="6" indent="-364058" rtl="0">
              <a:lnSpc>
                <a:spcPct val="100000"/>
              </a:lnSpc>
              <a:spcBef>
                <a:spcPts val="0"/>
              </a:spcBef>
              <a:spcAft>
                <a:spcPts val="0"/>
              </a:spcAft>
              <a:buClr>
                <a:srgbClr val="999999"/>
              </a:buClr>
              <a:buSzPts val="700"/>
              <a:buFont typeface="Open Sans"/>
              <a:buChar char="●"/>
              <a:defRPr>
                <a:solidFill>
                  <a:srgbClr val="434343"/>
                </a:solidFill>
              </a:defRPr>
            </a:lvl7pPr>
            <a:lvl8pPr marL="4876678" lvl="7" indent="-364058" rtl="0">
              <a:lnSpc>
                <a:spcPct val="100000"/>
              </a:lnSpc>
              <a:spcBef>
                <a:spcPts val="0"/>
              </a:spcBef>
              <a:spcAft>
                <a:spcPts val="0"/>
              </a:spcAft>
              <a:buClr>
                <a:srgbClr val="999999"/>
              </a:buClr>
              <a:buSzPts val="700"/>
              <a:buFont typeface="Open Sans"/>
              <a:buChar char="○"/>
              <a:defRPr>
                <a:solidFill>
                  <a:srgbClr val="434343"/>
                </a:solidFill>
              </a:defRPr>
            </a:lvl8pPr>
            <a:lvl9pPr marL="5486263" lvl="8" indent="-355591" rtl="0">
              <a:lnSpc>
                <a:spcPct val="100000"/>
              </a:lnSpc>
              <a:spcBef>
                <a:spcPts val="0"/>
              </a:spcBef>
              <a:spcAft>
                <a:spcPts val="0"/>
              </a:spcAft>
              <a:buClr>
                <a:srgbClr val="999999"/>
              </a:buClr>
              <a:buSzPts val="600"/>
              <a:buFont typeface="Open Sans"/>
              <a:buChar char="■"/>
              <a:defRPr>
                <a:solidFill>
                  <a:srgbClr val="434343"/>
                </a:solidFill>
              </a:defRPr>
            </a:lvl9pPr>
          </a:lstStyle>
          <a:p>
            <a:pPr lvl="0"/>
            <a:r>
              <a:rPr lang="en-GB"/>
              <a:t>Click to edit Master text styles</a:t>
            </a:r>
          </a:p>
        </p:txBody>
      </p:sp>
      <p:grpSp>
        <p:nvGrpSpPr>
          <p:cNvPr id="95" name="Google Shape;95;p7"/>
          <p:cNvGrpSpPr/>
          <p:nvPr/>
        </p:nvGrpSpPr>
        <p:grpSpPr>
          <a:xfrm>
            <a:off x="-101098" y="6024541"/>
            <a:ext cx="12350907" cy="949489"/>
            <a:chOff x="-69775" y="4451750"/>
            <a:chExt cx="9024922" cy="712117"/>
          </a:xfrm>
        </p:grpSpPr>
        <p:sp>
          <p:nvSpPr>
            <p:cNvPr id="96" name="Google Shape;96;p7"/>
            <p:cNvSpPr/>
            <p:nvPr/>
          </p:nvSpPr>
          <p:spPr>
            <a:xfrm>
              <a:off x="-6977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7" name="Google Shape;97;p7"/>
            <p:cNvSpPr/>
            <p:nvPr/>
          </p:nvSpPr>
          <p:spPr>
            <a:xfrm flipH="1">
              <a:off x="2903950"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8" name="Google Shape;98;p7"/>
            <p:cNvSpPr/>
            <p:nvPr/>
          </p:nvSpPr>
          <p:spPr>
            <a:xfrm>
              <a:off x="589222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99" name="Google Shape;99;p7"/>
          <p:cNvGrpSpPr/>
          <p:nvPr/>
        </p:nvGrpSpPr>
        <p:grpSpPr>
          <a:xfrm>
            <a:off x="-101108" y="6226988"/>
            <a:ext cx="12317951" cy="767109"/>
            <a:chOff x="-75831" y="4603488"/>
            <a:chExt cx="9238463" cy="575332"/>
          </a:xfrm>
        </p:grpSpPr>
        <p:sp>
          <p:nvSpPr>
            <p:cNvPr id="100" name="Google Shape;100;p7"/>
            <p:cNvSpPr/>
            <p:nvPr/>
          </p:nvSpPr>
          <p:spPr>
            <a:xfrm>
              <a:off x="6419335" y="4603488"/>
              <a:ext cx="2743298" cy="575332"/>
            </a:xfrm>
            <a:custGeom>
              <a:avLst/>
              <a:gdLst/>
              <a:ahLst/>
              <a:cxnLst/>
              <a:rect l="l" t="t" r="r" b="b"/>
              <a:pathLst>
                <a:path w="73311" h="15375" extrusionOk="0">
                  <a:moveTo>
                    <a:pt x="65559" y="1"/>
                  </a:moveTo>
                  <a:cubicBezTo>
                    <a:pt x="60732" y="1"/>
                    <a:pt x="56258" y="2847"/>
                    <a:pt x="54803" y="6525"/>
                  </a:cubicBezTo>
                  <a:cubicBezTo>
                    <a:pt x="54465" y="4821"/>
                    <a:pt x="53371" y="3924"/>
                    <a:pt x="52185" y="3924"/>
                  </a:cubicBezTo>
                  <a:cubicBezTo>
                    <a:pt x="51154" y="3924"/>
                    <a:pt x="50052" y="4602"/>
                    <a:pt x="49317" y="6018"/>
                  </a:cubicBezTo>
                  <a:cubicBezTo>
                    <a:pt x="48721" y="5180"/>
                    <a:pt x="48025" y="4722"/>
                    <a:pt x="47395" y="4722"/>
                  </a:cubicBezTo>
                  <a:cubicBezTo>
                    <a:pt x="46624" y="4722"/>
                    <a:pt x="45954" y="5407"/>
                    <a:pt x="45688" y="6918"/>
                  </a:cubicBezTo>
                  <a:cubicBezTo>
                    <a:pt x="44641" y="4454"/>
                    <a:pt x="42849" y="3374"/>
                    <a:pt x="40963" y="3374"/>
                  </a:cubicBezTo>
                  <a:cubicBezTo>
                    <a:pt x="39040" y="3374"/>
                    <a:pt x="37019" y="4499"/>
                    <a:pt x="35596" y="6427"/>
                  </a:cubicBezTo>
                  <a:cubicBezTo>
                    <a:pt x="35610" y="5088"/>
                    <a:pt x="34626" y="3767"/>
                    <a:pt x="33347" y="3767"/>
                  </a:cubicBezTo>
                  <a:cubicBezTo>
                    <a:pt x="32579" y="3767"/>
                    <a:pt x="31705" y="4244"/>
                    <a:pt x="30877" y="5479"/>
                  </a:cubicBezTo>
                  <a:cubicBezTo>
                    <a:pt x="30590" y="4008"/>
                    <a:pt x="29742" y="3291"/>
                    <a:pt x="28885" y="3291"/>
                  </a:cubicBezTo>
                  <a:cubicBezTo>
                    <a:pt x="28057" y="3291"/>
                    <a:pt x="27222" y="3961"/>
                    <a:pt x="26878" y="5268"/>
                  </a:cubicBezTo>
                  <a:cubicBezTo>
                    <a:pt x="25901" y="3940"/>
                    <a:pt x="24955" y="3337"/>
                    <a:pt x="24037" y="3337"/>
                  </a:cubicBezTo>
                  <a:cubicBezTo>
                    <a:pt x="23051" y="3337"/>
                    <a:pt x="22095" y="4031"/>
                    <a:pt x="21164" y="5268"/>
                  </a:cubicBezTo>
                  <a:cubicBezTo>
                    <a:pt x="20473" y="4209"/>
                    <a:pt x="19764" y="3715"/>
                    <a:pt x="19038" y="3715"/>
                  </a:cubicBezTo>
                  <a:cubicBezTo>
                    <a:pt x="18300" y="3715"/>
                    <a:pt x="17545" y="4226"/>
                    <a:pt x="16775" y="5175"/>
                  </a:cubicBezTo>
                  <a:cubicBezTo>
                    <a:pt x="15728" y="3756"/>
                    <a:pt x="14372" y="3095"/>
                    <a:pt x="13063" y="3095"/>
                  </a:cubicBezTo>
                  <a:cubicBezTo>
                    <a:pt x="11474" y="3095"/>
                    <a:pt x="9954" y="4070"/>
                    <a:pt x="9144" y="5845"/>
                  </a:cubicBezTo>
                  <a:cubicBezTo>
                    <a:pt x="8451" y="4797"/>
                    <a:pt x="7609" y="4256"/>
                    <a:pt x="6779" y="4256"/>
                  </a:cubicBezTo>
                  <a:cubicBezTo>
                    <a:pt x="5923" y="4256"/>
                    <a:pt x="5080" y="4831"/>
                    <a:pt x="4425" y="6018"/>
                  </a:cubicBezTo>
                  <a:cubicBezTo>
                    <a:pt x="4080" y="4963"/>
                    <a:pt x="3287" y="4391"/>
                    <a:pt x="2454" y="4391"/>
                  </a:cubicBezTo>
                  <a:cubicBezTo>
                    <a:pt x="1472" y="4391"/>
                    <a:pt x="432" y="5186"/>
                    <a:pt x="1" y="6918"/>
                  </a:cubicBezTo>
                  <a:lnTo>
                    <a:pt x="1" y="15374"/>
                  </a:lnTo>
                  <a:lnTo>
                    <a:pt x="72776" y="14686"/>
                  </a:lnTo>
                  <a:lnTo>
                    <a:pt x="73310" y="2844"/>
                  </a:lnTo>
                  <a:cubicBezTo>
                    <a:pt x="70908" y="841"/>
                    <a:pt x="68182" y="1"/>
                    <a:pt x="65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1" name="Google Shape;101;p7"/>
            <p:cNvSpPr/>
            <p:nvPr/>
          </p:nvSpPr>
          <p:spPr>
            <a:xfrm>
              <a:off x="-75831"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2" name="Google Shape;102;p7"/>
            <p:cNvSpPr/>
            <p:nvPr/>
          </p:nvSpPr>
          <p:spPr>
            <a:xfrm flipH="1">
              <a:off x="25853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3" name="Google Shape;103;p7"/>
            <p:cNvSpPr/>
            <p:nvPr/>
          </p:nvSpPr>
          <p:spPr>
            <a:xfrm>
              <a:off x="52152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104" name="Google Shape;104;p7"/>
          <p:cNvSpPr/>
          <p:nvPr/>
        </p:nvSpPr>
        <p:spPr>
          <a:xfrm>
            <a:off x="10363393" y="6315507"/>
            <a:ext cx="1917993" cy="658584"/>
          </a:xfrm>
          <a:custGeom>
            <a:avLst/>
            <a:gdLst/>
            <a:ahLst/>
            <a:cxnLst/>
            <a:rect l="l" t="t" r="r" b="b"/>
            <a:pathLst>
              <a:path w="32878" h="11290" extrusionOk="0">
                <a:moveTo>
                  <a:pt x="27851" y="1"/>
                </a:moveTo>
                <a:cubicBezTo>
                  <a:pt x="24579" y="1"/>
                  <a:pt x="20984" y="1913"/>
                  <a:pt x="20467" y="4953"/>
                </a:cubicBezTo>
                <a:cubicBezTo>
                  <a:pt x="19709" y="4440"/>
                  <a:pt x="19015" y="4192"/>
                  <a:pt x="18381" y="4192"/>
                </a:cubicBezTo>
                <a:cubicBezTo>
                  <a:pt x="17225" y="4192"/>
                  <a:pt x="16268" y="5018"/>
                  <a:pt x="15486" y="6570"/>
                </a:cubicBezTo>
                <a:cubicBezTo>
                  <a:pt x="14274" y="5699"/>
                  <a:pt x="13326" y="5352"/>
                  <a:pt x="12552" y="5352"/>
                </a:cubicBezTo>
                <a:cubicBezTo>
                  <a:pt x="11336" y="5352"/>
                  <a:pt x="10550" y="6208"/>
                  <a:pt x="9847" y="7225"/>
                </a:cubicBezTo>
                <a:cubicBezTo>
                  <a:pt x="8792" y="6395"/>
                  <a:pt x="7867" y="6002"/>
                  <a:pt x="7061" y="6002"/>
                </a:cubicBezTo>
                <a:cubicBezTo>
                  <a:pt x="5841" y="6002"/>
                  <a:pt x="4889" y="6900"/>
                  <a:pt x="4159" y="8537"/>
                </a:cubicBezTo>
                <a:cubicBezTo>
                  <a:pt x="3564" y="8374"/>
                  <a:pt x="3017" y="8286"/>
                  <a:pt x="2530" y="8286"/>
                </a:cubicBezTo>
                <a:cubicBezTo>
                  <a:pt x="1091" y="8286"/>
                  <a:pt x="164" y="9058"/>
                  <a:pt x="1" y="10981"/>
                </a:cubicBezTo>
                <a:lnTo>
                  <a:pt x="32343" y="11290"/>
                </a:lnTo>
                <a:lnTo>
                  <a:pt x="32877" y="2622"/>
                </a:lnTo>
                <a:cubicBezTo>
                  <a:pt x="31954" y="804"/>
                  <a:pt x="29970" y="1"/>
                  <a:pt x="27851" y="1"/>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05" name="Google Shape;105;p7"/>
          <p:cNvSpPr/>
          <p:nvPr/>
        </p:nvSpPr>
        <p:spPr>
          <a:xfrm>
            <a:off x="-86332" y="6417940"/>
            <a:ext cx="2092651" cy="556155"/>
          </a:xfrm>
          <a:custGeom>
            <a:avLst/>
            <a:gdLst/>
            <a:ahLst/>
            <a:cxnLst/>
            <a:rect l="l" t="t" r="r" b="b"/>
            <a:pathLst>
              <a:path w="32068" h="8523" extrusionOk="0">
                <a:moveTo>
                  <a:pt x="6341" y="0"/>
                </a:moveTo>
                <a:cubicBezTo>
                  <a:pt x="5190" y="0"/>
                  <a:pt x="4116" y="663"/>
                  <a:pt x="3945" y="2032"/>
                </a:cubicBezTo>
                <a:cubicBezTo>
                  <a:pt x="3131" y="1088"/>
                  <a:pt x="2434" y="655"/>
                  <a:pt x="1838" y="655"/>
                </a:cubicBezTo>
                <a:cubicBezTo>
                  <a:pt x="1115" y="655"/>
                  <a:pt x="538" y="1291"/>
                  <a:pt x="77" y="2426"/>
                </a:cubicBezTo>
                <a:lnTo>
                  <a:pt x="0" y="8523"/>
                </a:lnTo>
                <a:lnTo>
                  <a:pt x="0" y="8523"/>
                </a:lnTo>
                <a:lnTo>
                  <a:pt x="32068" y="7965"/>
                </a:lnTo>
                <a:cubicBezTo>
                  <a:pt x="31648" y="6152"/>
                  <a:pt x="30737" y="5036"/>
                  <a:pt x="29038" y="5036"/>
                </a:cubicBezTo>
                <a:cubicBezTo>
                  <a:pt x="28364" y="5036"/>
                  <a:pt x="27566" y="5211"/>
                  <a:pt x="26626" y="5589"/>
                </a:cubicBezTo>
                <a:cubicBezTo>
                  <a:pt x="25640" y="4266"/>
                  <a:pt x="24580" y="3141"/>
                  <a:pt x="23105" y="3141"/>
                </a:cubicBezTo>
                <a:cubicBezTo>
                  <a:pt x="22334" y="3141"/>
                  <a:pt x="21449" y="3449"/>
                  <a:pt x="20401" y="4196"/>
                </a:cubicBezTo>
                <a:cubicBezTo>
                  <a:pt x="19770" y="2937"/>
                  <a:pt x="18716" y="2161"/>
                  <a:pt x="17552" y="2161"/>
                </a:cubicBezTo>
                <a:cubicBezTo>
                  <a:pt x="16777" y="2161"/>
                  <a:pt x="15953" y="2504"/>
                  <a:pt x="15171" y="3278"/>
                </a:cubicBezTo>
                <a:cubicBezTo>
                  <a:pt x="14663" y="1007"/>
                  <a:pt x="13235" y="36"/>
                  <a:pt x="11832" y="36"/>
                </a:cubicBezTo>
                <a:cubicBezTo>
                  <a:pt x="10745" y="36"/>
                  <a:pt x="9674" y="620"/>
                  <a:pt x="9058" y="1633"/>
                </a:cubicBezTo>
                <a:cubicBezTo>
                  <a:pt x="8510" y="555"/>
                  <a:pt x="7393" y="0"/>
                  <a:pt x="6341" y="0"/>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4027905548"/>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106"/>
        <p:cNvGrpSpPr/>
        <p:nvPr/>
      </p:nvGrpSpPr>
      <p:grpSpPr>
        <a:xfrm>
          <a:off x="0" y="0"/>
          <a:ext cx="0" cy="0"/>
          <a:chOff x="0" y="0"/>
          <a:chExt cx="0" cy="0"/>
        </a:xfrm>
      </p:grpSpPr>
      <p:sp>
        <p:nvSpPr>
          <p:cNvPr id="107" name="Google Shape;107;p8"/>
          <p:cNvSpPr/>
          <p:nvPr/>
        </p:nvSpPr>
        <p:spPr>
          <a:xfrm>
            <a:off x="1" y="67"/>
            <a:ext cx="12192273" cy="1265223"/>
          </a:xfrm>
          <a:custGeom>
            <a:avLst/>
            <a:gdLst/>
            <a:ahLst/>
            <a:cxnLst/>
            <a:rect l="l" t="t" r="r" b="b"/>
            <a:pathLst>
              <a:path w="185754" h="43113" extrusionOk="0">
                <a:moveTo>
                  <a:pt x="0" y="1"/>
                </a:moveTo>
                <a:lnTo>
                  <a:pt x="0" y="43113"/>
                </a:lnTo>
                <a:cubicBezTo>
                  <a:pt x="9890" y="27140"/>
                  <a:pt x="47718" y="15246"/>
                  <a:pt x="92877" y="15246"/>
                </a:cubicBezTo>
                <a:cubicBezTo>
                  <a:pt x="138036" y="15246"/>
                  <a:pt x="175864" y="27140"/>
                  <a:pt x="185754" y="43113"/>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08" name="Google Shape;108;p8"/>
          <p:cNvSpPr/>
          <p:nvPr/>
        </p:nvSpPr>
        <p:spPr>
          <a:xfrm>
            <a:off x="1" y="67"/>
            <a:ext cx="12192273" cy="936071"/>
          </a:xfrm>
          <a:custGeom>
            <a:avLst/>
            <a:gdLst/>
            <a:ahLst/>
            <a:cxnLst/>
            <a:rect l="l" t="t" r="r" b="b"/>
            <a:pathLst>
              <a:path w="185754" h="31897" extrusionOk="0">
                <a:moveTo>
                  <a:pt x="0" y="1"/>
                </a:moveTo>
                <a:lnTo>
                  <a:pt x="0" y="31897"/>
                </a:lnTo>
                <a:cubicBezTo>
                  <a:pt x="9890" y="15925"/>
                  <a:pt x="47718" y="4032"/>
                  <a:pt x="92877" y="4032"/>
                </a:cubicBezTo>
                <a:cubicBezTo>
                  <a:pt x="138036" y="4032"/>
                  <a:pt x="175864" y="15925"/>
                  <a:pt x="185754" y="31897"/>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09" name="Google Shape;109;p8"/>
          <p:cNvSpPr txBox="1">
            <a:spLocks noGrp="1"/>
          </p:cNvSpPr>
          <p:nvPr>
            <p:ph type="title"/>
          </p:nvPr>
        </p:nvSpPr>
        <p:spPr>
          <a:xfrm>
            <a:off x="1850800" y="1742800"/>
            <a:ext cx="8490400" cy="33724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13333"/>
            </a:lvl1pPr>
            <a:lvl2pPr lvl="1" algn="ctr">
              <a:spcBef>
                <a:spcPts val="0"/>
              </a:spcBef>
              <a:spcAft>
                <a:spcPts val="0"/>
              </a:spcAft>
              <a:buSzPts val="6000"/>
              <a:buNone/>
              <a:defRPr sz="8000"/>
            </a:lvl2pPr>
            <a:lvl3pPr lvl="2" algn="ctr">
              <a:spcBef>
                <a:spcPts val="0"/>
              </a:spcBef>
              <a:spcAft>
                <a:spcPts val="0"/>
              </a:spcAft>
              <a:buSzPts val="6000"/>
              <a:buNone/>
              <a:defRPr sz="8000"/>
            </a:lvl3pPr>
            <a:lvl4pPr lvl="3" algn="ctr">
              <a:spcBef>
                <a:spcPts val="0"/>
              </a:spcBef>
              <a:spcAft>
                <a:spcPts val="0"/>
              </a:spcAft>
              <a:buSzPts val="6000"/>
              <a:buNone/>
              <a:defRPr sz="8000"/>
            </a:lvl4pPr>
            <a:lvl5pPr lvl="4" algn="ctr">
              <a:spcBef>
                <a:spcPts val="0"/>
              </a:spcBef>
              <a:spcAft>
                <a:spcPts val="0"/>
              </a:spcAft>
              <a:buSzPts val="6000"/>
              <a:buNone/>
              <a:defRPr sz="8000"/>
            </a:lvl5pPr>
            <a:lvl6pPr lvl="5" algn="ctr">
              <a:spcBef>
                <a:spcPts val="0"/>
              </a:spcBef>
              <a:spcAft>
                <a:spcPts val="0"/>
              </a:spcAft>
              <a:buSzPts val="6000"/>
              <a:buNone/>
              <a:defRPr sz="8000"/>
            </a:lvl6pPr>
            <a:lvl7pPr lvl="6" algn="ctr">
              <a:spcBef>
                <a:spcPts val="0"/>
              </a:spcBef>
              <a:spcAft>
                <a:spcPts val="0"/>
              </a:spcAft>
              <a:buSzPts val="6000"/>
              <a:buNone/>
              <a:defRPr sz="8000"/>
            </a:lvl7pPr>
            <a:lvl8pPr lvl="7" algn="ctr">
              <a:spcBef>
                <a:spcPts val="0"/>
              </a:spcBef>
              <a:spcAft>
                <a:spcPts val="0"/>
              </a:spcAft>
              <a:buSzPts val="6000"/>
              <a:buNone/>
              <a:defRPr sz="8000"/>
            </a:lvl8pPr>
            <a:lvl9pPr lvl="8" algn="ctr">
              <a:spcBef>
                <a:spcPts val="0"/>
              </a:spcBef>
              <a:spcAft>
                <a:spcPts val="0"/>
              </a:spcAft>
              <a:buSzPts val="6000"/>
              <a:buNone/>
              <a:defRPr sz="8000"/>
            </a:lvl9pPr>
          </a:lstStyle>
          <a:p>
            <a:r>
              <a:rPr lang="en-GB"/>
              <a:t>Click to edit Master title style</a:t>
            </a:r>
            <a:endParaRPr/>
          </a:p>
        </p:txBody>
      </p:sp>
      <p:grpSp>
        <p:nvGrpSpPr>
          <p:cNvPr id="110" name="Google Shape;110;p8"/>
          <p:cNvGrpSpPr/>
          <p:nvPr/>
        </p:nvGrpSpPr>
        <p:grpSpPr>
          <a:xfrm flipH="1">
            <a:off x="-69531" y="6024541"/>
            <a:ext cx="12350907" cy="949489"/>
            <a:chOff x="-69775" y="4451750"/>
            <a:chExt cx="9024922" cy="712117"/>
          </a:xfrm>
        </p:grpSpPr>
        <p:sp>
          <p:nvSpPr>
            <p:cNvPr id="111" name="Google Shape;111;p8"/>
            <p:cNvSpPr/>
            <p:nvPr/>
          </p:nvSpPr>
          <p:spPr>
            <a:xfrm>
              <a:off x="-6977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2" name="Google Shape;112;p8"/>
            <p:cNvSpPr/>
            <p:nvPr/>
          </p:nvSpPr>
          <p:spPr>
            <a:xfrm flipH="1">
              <a:off x="2903950"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3" name="Google Shape;113;p8"/>
            <p:cNvSpPr/>
            <p:nvPr/>
          </p:nvSpPr>
          <p:spPr>
            <a:xfrm>
              <a:off x="589222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114" name="Google Shape;114;p8"/>
          <p:cNvGrpSpPr/>
          <p:nvPr/>
        </p:nvGrpSpPr>
        <p:grpSpPr>
          <a:xfrm flipH="1">
            <a:off x="-36565" y="6226988"/>
            <a:ext cx="12317951" cy="767109"/>
            <a:chOff x="-75831" y="4603488"/>
            <a:chExt cx="9238463" cy="575332"/>
          </a:xfrm>
        </p:grpSpPr>
        <p:sp>
          <p:nvSpPr>
            <p:cNvPr id="115" name="Google Shape;115;p8"/>
            <p:cNvSpPr/>
            <p:nvPr/>
          </p:nvSpPr>
          <p:spPr>
            <a:xfrm>
              <a:off x="6419335" y="4603488"/>
              <a:ext cx="2743298" cy="575332"/>
            </a:xfrm>
            <a:custGeom>
              <a:avLst/>
              <a:gdLst/>
              <a:ahLst/>
              <a:cxnLst/>
              <a:rect l="l" t="t" r="r" b="b"/>
              <a:pathLst>
                <a:path w="73311" h="15375" extrusionOk="0">
                  <a:moveTo>
                    <a:pt x="65559" y="1"/>
                  </a:moveTo>
                  <a:cubicBezTo>
                    <a:pt x="60732" y="1"/>
                    <a:pt x="56258" y="2847"/>
                    <a:pt x="54803" y="6525"/>
                  </a:cubicBezTo>
                  <a:cubicBezTo>
                    <a:pt x="54465" y="4821"/>
                    <a:pt x="53371" y="3924"/>
                    <a:pt x="52185" y="3924"/>
                  </a:cubicBezTo>
                  <a:cubicBezTo>
                    <a:pt x="51154" y="3924"/>
                    <a:pt x="50052" y="4602"/>
                    <a:pt x="49317" y="6018"/>
                  </a:cubicBezTo>
                  <a:cubicBezTo>
                    <a:pt x="48721" y="5180"/>
                    <a:pt x="48025" y="4722"/>
                    <a:pt x="47395" y="4722"/>
                  </a:cubicBezTo>
                  <a:cubicBezTo>
                    <a:pt x="46624" y="4722"/>
                    <a:pt x="45954" y="5407"/>
                    <a:pt x="45688" y="6918"/>
                  </a:cubicBezTo>
                  <a:cubicBezTo>
                    <a:pt x="44641" y="4454"/>
                    <a:pt x="42849" y="3374"/>
                    <a:pt x="40963" y="3374"/>
                  </a:cubicBezTo>
                  <a:cubicBezTo>
                    <a:pt x="39040" y="3374"/>
                    <a:pt x="37019" y="4499"/>
                    <a:pt x="35596" y="6427"/>
                  </a:cubicBezTo>
                  <a:cubicBezTo>
                    <a:pt x="35610" y="5088"/>
                    <a:pt x="34626" y="3767"/>
                    <a:pt x="33347" y="3767"/>
                  </a:cubicBezTo>
                  <a:cubicBezTo>
                    <a:pt x="32579" y="3767"/>
                    <a:pt x="31705" y="4244"/>
                    <a:pt x="30877" y="5479"/>
                  </a:cubicBezTo>
                  <a:cubicBezTo>
                    <a:pt x="30590" y="4008"/>
                    <a:pt x="29742" y="3291"/>
                    <a:pt x="28885" y="3291"/>
                  </a:cubicBezTo>
                  <a:cubicBezTo>
                    <a:pt x="28057" y="3291"/>
                    <a:pt x="27222" y="3961"/>
                    <a:pt x="26878" y="5268"/>
                  </a:cubicBezTo>
                  <a:cubicBezTo>
                    <a:pt x="25901" y="3940"/>
                    <a:pt x="24955" y="3337"/>
                    <a:pt x="24037" y="3337"/>
                  </a:cubicBezTo>
                  <a:cubicBezTo>
                    <a:pt x="23051" y="3337"/>
                    <a:pt x="22095" y="4031"/>
                    <a:pt x="21164" y="5268"/>
                  </a:cubicBezTo>
                  <a:cubicBezTo>
                    <a:pt x="20473" y="4209"/>
                    <a:pt x="19764" y="3715"/>
                    <a:pt x="19038" y="3715"/>
                  </a:cubicBezTo>
                  <a:cubicBezTo>
                    <a:pt x="18300" y="3715"/>
                    <a:pt x="17545" y="4226"/>
                    <a:pt x="16775" y="5175"/>
                  </a:cubicBezTo>
                  <a:cubicBezTo>
                    <a:pt x="15728" y="3756"/>
                    <a:pt x="14372" y="3095"/>
                    <a:pt x="13063" y="3095"/>
                  </a:cubicBezTo>
                  <a:cubicBezTo>
                    <a:pt x="11474" y="3095"/>
                    <a:pt x="9954" y="4070"/>
                    <a:pt x="9144" y="5845"/>
                  </a:cubicBezTo>
                  <a:cubicBezTo>
                    <a:pt x="8451" y="4797"/>
                    <a:pt x="7609" y="4256"/>
                    <a:pt x="6779" y="4256"/>
                  </a:cubicBezTo>
                  <a:cubicBezTo>
                    <a:pt x="5923" y="4256"/>
                    <a:pt x="5080" y="4831"/>
                    <a:pt x="4425" y="6018"/>
                  </a:cubicBezTo>
                  <a:cubicBezTo>
                    <a:pt x="4080" y="4963"/>
                    <a:pt x="3287" y="4391"/>
                    <a:pt x="2454" y="4391"/>
                  </a:cubicBezTo>
                  <a:cubicBezTo>
                    <a:pt x="1472" y="4391"/>
                    <a:pt x="432" y="5186"/>
                    <a:pt x="1" y="6918"/>
                  </a:cubicBezTo>
                  <a:lnTo>
                    <a:pt x="1" y="15374"/>
                  </a:lnTo>
                  <a:lnTo>
                    <a:pt x="72776" y="14686"/>
                  </a:lnTo>
                  <a:lnTo>
                    <a:pt x="73310" y="2844"/>
                  </a:lnTo>
                  <a:cubicBezTo>
                    <a:pt x="70908" y="841"/>
                    <a:pt x="68182" y="1"/>
                    <a:pt x="65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6" name="Google Shape;116;p8"/>
            <p:cNvSpPr/>
            <p:nvPr/>
          </p:nvSpPr>
          <p:spPr>
            <a:xfrm>
              <a:off x="-75831"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7" name="Google Shape;117;p8"/>
            <p:cNvSpPr/>
            <p:nvPr/>
          </p:nvSpPr>
          <p:spPr>
            <a:xfrm flipH="1">
              <a:off x="25853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8" name="Google Shape;118;p8"/>
            <p:cNvSpPr/>
            <p:nvPr/>
          </p:nvSpPr>
          <p:spPr>
            <a:xfrm>
              <a:off x="52152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119" name="Google Shape;119;p8"/>
          <p:cNvSpPr/>
          <p:nvPr/>
        </p:nvSpPr>
        <p:spPr>
          <a:xfrm flipH="1">
            <a:off x="-101107" y="6315507"/>
            <a:ext cx="1917993" cy="658584"/>
          </a:xfrm>
          <a:custGeom>
            <a:avLst/>
            <a:gdLst/>
            <a:ahLst/>
            <a:cxnLst/>
            <a:rect l="l" t="t" r="r" b="b"/>
            <a:pathLst>
              <a:path w="32878" h="11290" extrusionOk="0">
                <a:moveTo>
                  <a:pt x="27851" y="1"/>
                </a:moveTo>
                <a:cubicBezTo>
                  <a:pt x="24579" y="1"/>
                  <a:pt x="20984" y="1913"/>
                  <a:pt x="20467" y="4953"/>
                </a:cubicBezTo>
                <a:cubicBezTo>
                  <a:pt x="19709" y="4440"/>
                  <a:pt x="19015" y="4192"/>
                  <a:pt x="18381" y="4192"/>
                </a:cubicBezTo>
                <a:cubicBezTo>
                  <a:pt x="17225" y="4192"/>
                  <a:pt x="16268" y="5018"/>
                  <a:pt x="15486" y="6570"/>
                </a:cubicBezTo>
                <a:cubicBezTo>
                  <a:pt x="14274" y="5699"/>
                  <a:pt x="13326" y="5352"/>
                  <a:pt x="12552" y="5352"/>
                </a:cubicBezTo>
                <a:cubicBezTo>
                  <a:pt x="11336" y="5352"/>
                  <a:pt x="10550" y="6208"/>
                  <a:pt x="9847" y="7225"/>
                </a:cubicBezTo>
                <a:cubicBezTo>
                  <a:pt x="8792" y="6395"/>
                  <a:pt x="7867" y="6002"/>
                  <a:pt x="7061" y="6002"/>
                </a:cubicBezTo>
                <a:cubicBezTo>
                  <a:pt x="5841" y="6002"/>
                  <a:pt x="4889" y="6900"/>
                  <a:pt x="4159" y="8537"/>
                </a:cubicBezTo>
                <a:cubicBezTo>
                  <a:pt x="3564" y="8374"/>
                  <a:pt x="3017" y="8286"/>
                  <a:pt x="2530" y="8286"/>
                </a:cubicBezTo>
                <a:cubicBezTo>
                  <a:pt x="1091" y="8286"/>
                  <a:pt x="164" y="9058"/>
                  <a:pt x="1" y="10981"/>
                </a:cubicBezTo>
                <a:lnTo>
                  <a:pt x="32343" y="11290"/>
                </a:lnTo>
                <a:lnTo>
                  <a:pt x="32877" y="2622"/>
                </a:lnTo>
                <a:cubicBezTo>
                  <a:pt x="31954" y="804"/>
                  <a:pt x="29970" y="1"/>
                  <a:pt x="27851" y="1"/>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20" name="Google Shape;120;p8"/>
          <p:cNvSpPr/>
          <p:nvPr/>
        </p:nvSpPr>
        <p:spPr>
          <a:xfrm flipH="1">
            <a:off x="10173960" y="6417940"/>
            <a:ext cx="2092651" cy="556155"/>
          </a:xfrm>
          <a:custGeom>
            <a:avLst/>
            <a:gdLst/>
            <a:ahLst/>
            <a:cxnLst/>
            <a:rect l="l" t="t" r="r" b="b"/>
            <a:pathLst>
              <a:path w="32068" h="8523" extrusionOk="0">
                <a:moveTo>
                  <a:pt x="6341" y="0"/>
                </a:moveTo>
                <a:cubicBezTo>
                  <a:pt x="5190" y="0"/>
                  <a:pt x="4116" y="663"/>
                  <a:pt x="3945" y="2032"/>
                </a:cubicBezTo>
                <a:cubicBezTo>
                  <a:pt x="3131" y="1088"/>
                  <a:pt x="2434" y="655"/>
                  <a:pt x="1838" y="655"/>
                </a:cubicBezTo>
                <a:cubicBezTo>
                  <a:pt x="1115" y="655"/>
                  <a:pt x="538" y="1291"/>
                  <a:pt x="77" y="2426"/>
                </a:cubicBezTo>
                <a:lnTo>
                  <a:pt x="0" y="8523"/>
                </a:lnTo>
                <a:lnTo>
                  <a:pt x="0" y="8523"/>
                </a:lnTo>
                <a:lnTo>
                  <a:pt x="32068" y="7965"/>
                </a:lnTo>
                <a:cubicBezTo>
                  <a:pt x="31648" y="6152"/>
                  <a:pt x="30737" y="5036"/>
                  <a:pt x="29038" y="5036"/>
                </a:cubicBezTo>
                <a:cubicBezTo>
                  <a:pt x="28364" y="5036"/>
                  <a:pt x="27566" y="5211"/>
                  <a:pt x="26626" y="5589"/>
                </a:cubicBezTo>
                <a:cubicBezTo>
                  <a:pt x="25640" y="4266"/>
                  <a:pt x="24580" y="3141"/>
                  <a:pt x="23105" y="3141"/>
                </a:cubicBezTo>
                <a:cubicBezTo>
                  <a:pt x="22334" y="3141"/>
                  <a:pt x="21449" y="3449"/>
                  <a:pt x="20401" y="4196"/>
                </a:cubicBezTo>
                <a:cubicBezTo>
                  <a:pt x="19770" y="2937"/>
                  <a:pt x="18716" y="2161"/>
                  <a:pt x="17552" y="2161"/>
                </a:cubicBezTo>
                <a:cubicBezTo>
                  <a:pt x="16777" y="2161"/>
                  <a:pt x="15953" y="2504"/>
                  <a:pt x="15171" y="3278"/>
                </a:cubicBezTo>
                <a:cubicBezTo>
                  <a:pt x="14663" y="1007"/>
                  <a:pt x="13235" y="36"/>
                  <a:pt x="11832" y="36"/>
                </a:cubicBezTo>
                <a:cubicBezTo>
                  <a:pt x="10745" y="36"/>
                  <a:pt x="9674" y="620"/>
                  <a:pt x="9058" y="1633"/>
                </a:cubicBezTo>
                <a:cubicBezTo>
                  <a:pt x="8510" y="555"/>
                  <a:pt x="7393" y="0"/>
                  <a:pt x="6341" y="0"/>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2264853588"/>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21"/>
        <p:cNvGrpSpPr/>
        <p:nvPr/>
      </p:nvGrpSpPr>
      <p:grpSpPr>
        <a:xfrm>
          <a:off x="0" y="0"/>
          <a:ext cx="0" cy="0"/>
          <a:chOff x="0" y="0"/>
          <a:chExt cx="0" cy="0"/>
        </a:xfrm>
      </p:grpSpPr>
      <p:sp>
        <p:nvSpPr>
          <p:cNvPr id="122" name="Google Shape;122;p9"/>
          <p:cNvSpPr/>
          <p:nvPr/>
        </p:nvSpPr>
        <p:spPr>
          <a:xfrm>
            <a:off x="1" y="67"/>
            <a:ext cx="12192273" cy="1265223"/>
          </a:xfrm>
          <a:custGeom>
            <a:avLst/>
            <a:gdLst/>
            <a:ahLst/>
            <a:cxnLst/>
            <a:rect l="l" t="t" r="r" b="b"/>
            <a:pathLst>
              <a:path w="185754" h="43113" extrusionOk="0">
                <a:moveTo>
                  <a:pt x="0" y="1"/>
                </a:moveTo>
                <a:lnTo>
                  <a:pt x="0" y="43113"/>
                </a:lnTo>
                <a:cubicBezTo>
                  <a:pt x="9890" y="27140"/>
                  <a:pt x="47718" y="15246"/>
                  <a:pt x="92877" y="15246"/>
                </a:cubicBezTo>
                <a:cubicBezTo>
                  <a:pt x="138036" y="15246"/>
                  <a:pt x="175864" y="27140"/>
                  <a:pt x="185754" y="43113"/>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23" name="Google Shape;123;p9"/>
          <p:cNvSpPr/>
          <p:nvPr/>
        </p:nvSpPr>
        <p:spPr>
          <a:xfrm>
            <a:off x="1" y="67"/>
            <a:ext cx="12192273" cy="936071"/>
          </a:xfrm>
          <a:custGeom>
            <a:avLst/>
            <a:gdLst/>
            <a:ahLst/>
            <a:cxnLst/>
            <a:rect l="l" t="t" r="r" b="b"/>
            <a:pathLst>
              <a:path w="185754" h="31897" extrusionOk="0">
                <a:moveTo>
                  <a:pt x="0" y="1"/>
                </a:moveTo>
                <a:lnTo>
                  <a:pt x="0" y="31897"/>
                </a:lnTo>
                <a:cubicBezTo>
                  <a:pt x="9890" y="15925"/>
                  <a:pt x="47718" y="4032"/>
                  <a:pt x="92877" y="4032"/>
                </a:cubicBezTo>
                <a:cubicBezTo>
                  <a:pt x="138036" y="4032"/>
                  <a:pt x="175864" y="15925"/>
                  <a:pt x="185754" y="31897"/>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24" name="Google Shape;124;p9"/>
          <p:cNvSpPr txBox="1">
            <a:spLocks noGrp="1"/>
          </p:cNvSpPr>
          <p:nvPr>
            <p:ph type="title"/>
          </p:nvPr>
        </p:nvSpPr>
        <p:spPr>
          <a:xfrm>
            <a:off x="3189167" y="1856200"/>
            <a:ext cx="5813600" cy="219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13333"/>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GB"/>
              <a:t>Click to edit Master title style</a:t>
            </a:r>
            <a:endParaRPr/>
          </a:p>
        </p:txBody>
      </p:sp>
      <p:sp>
        <p:nvSpPr>
          <p:cNvPr id="125" name="Google Shape;125;p9"/>
          <p:cNvSpPr txBox="1">
            <a:spLocks noGrp="1"/>
          </p:cNvSpPr>
          <p:nvPr>
            <p:ph type="subTitle" idx="1"/>
          </p:nvPr>
        </p:nvSpPr>
        <p:spPr>
          <a:xfrm>
            <a:off x="3189233" y="4050600"/>
            <a:ext cx="5813600" cy="95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grpSp>
        <p:nvGrpSpPr>
          <p:cNvPr id="126" name="Google Shape;126;p9"/>
          <p:cNvGrpSpPr/>
          <p:nvPr/>
        </p:nvGrpSpPr>
        <p:grpSpPr>
          <a:xfrm>
            <a:off x="-101098" y="6024541"/>
            <a:ext cx="12350907" cy="949489"/>
            <a:chOff x="-69775" y="4451750"/>
            <a:chExt cx="9024922" cy="712117"/>
          </a:xfrm>
        </p:grpSpPr>
        <p:sp>
          <p:nvSpPr>
            <p:cNvPr id="127" name="Google Shape;127;p9"/>
            <p:cNvSpPr/>
            <p:nvPr/>
          </p:nvSpPr>
          <p:spPr>
            <a:xfrm>
              <a:off x="-6977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8" name="Google Shape;128;p9"/>
            <p:cNvSpPr/>
            <p:nvPr/>
          </p:nvSpPr>
          <p:spPr>
            <a:xfrm flipH="1">
              <a:off x="2903950"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9" name="Google Shape;129;p9"/>
            <p:cNvSpPr/>
            <p:nvPr/>
          </p:nvSpPr>
          <p:spPr>
            <a:xfrm>
              <a:off x="589222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130" name="Google Shape;130;p9"/>
          <p:cNvGrpSpPr/>
          <p:nvPr/>
        </p:nvGrpSpPr>
        <p:grpSpPr>
          <a:xfrm>
            <a:off x="-101108" y="6226988"/>
            <a:ext cx="12317951" cy="767109"/>
            <a:chOff x="-75831" y="4603488"/>
            <a:chExt cx="9238463" cy="575332"/>
          </a:xfrm>
        </p:grpSpPr>
        <p:sp>
          <p:nvSpPr>
            <p:cNvPr id="131" name="Google Shape;131;p9"/>
            <p:cNvSpPr/>
            <p:nvPr/>
          </p:nvSpPr>
          <p:spPr>
            <a:xfrm>
              <a:off x="6419335" y="4603488"/>
              <a:ext cx="2743298" cy="575332"/>
            </a:xfrm>
            <a:custGeom>
              <a:avLst/>
              <a:gdLst/>
              <a:ahLst/>
              <a:cxnLst/>
              <a:rect l="l" t="t" r="r" b="b"/>
              <a:pathLst>
                <a:path w="73311" h="15375" extrusionOk="0">
                  <a:moveTo>
                    <a:pt x="65559" y="1"/>
                  </a:moveTo>
                  <a:cubicBezTo>
                    <a:pt x="60732" y="1"/>
                    <a:pt x="56258" y="2847"/>
                    <a:pt x="54803" y="6525"/>
                  </a:cubicBezTo>
                  <a:cubicBezTo>
                    <a:pt x="54465" y="4821"/>
                    <a:pt x="53371" y="3924"/>
                    <a:pt x="52185" y="3924"/>
                  </a:cubicBezTo>
                  <a:cubicBezTo>
                    <a:pt x="51154" y="3924"/>
                    <a:pt x="50052" y="4602"/>
                    <a:pt x="49317" y="6018"/>
                  </a:cubicBezTo>
                  <a:cubicBezTo>
                    <a:pt x="48721" y="5180"/>
                    <a:pt x="48025" y="4722"/>
                    <a:pt x="47395" y="4722"/>
                  </a:cubicBezTo>
                  <a:cubicBezTo>
                    <a:pt x="46624" y="4722"/>
                    <a:pt x="45954" y="5407"/>
                    <a:pt x="45688" y="6918"/>
                  </a:cubicBezTo>
                  <a:cubicBezTo>
                    <a:pt x="44641" y="4454"/>
                    <a:pt x="42849" y="3374"/>
                    <a:pt x="40963" y="3374"/>
                  </a:cubicBezTo>
                  <a:cubicBezTo>
                    <a:pt x="39040" y="3374"/>
                    <a:pt x="37019" y="4499"/>
                    <a:pt x="35596" y="6427"/>
                  </a:cubicBezTo>
                  <a:cubicBezTo>
                    <a:pt x="35610" y="5088"/>
                    <a:pt x="34626" y="3767"/>
                    <a:pt x="33347" y="3767"/>
                  </a:cubicBezTo>
                  <a:cubicBezTo>
                    <a:pt x="32579" y="3767"/>
                    <a:pt x="31705" y="4244"/>
                    <a:pt x="30877" y="5479"/>
                  </a:cubicBezTo>
                  <a:cubicBezTo>
                    <a:pt x="30590" y="4008"/>
                    <a:pt x="29742" y="3291"/>
                    <a:pt x="28885" y="3291"/>
                  </a:cubicBezTo>
                  <a:cubicBezTo>
                    <a:pt x="28057" y="3291"/>
                    <a:pt x="27222" y="3961"/>
                    <a:pt x="26878" y="5268"/>
                  </a:cubicBezTo>
                  <a:cubicBezTo>
                    <a:pt x="25901" y="3940"/>
                    <a:pt x="24955" y="3337"/>
                    <a:pt x="24037" y="3337"/>
                  </a:cubicBezTo>
                  <a:cubicBezTo>
                    <a:pt x="23051" y="3337"/>
                    <a:pt x="22095" y="4031"/>
                    <a:pt x="21164" y="5268"/>
                  </a:cubicBezTo>
                  <a:cubicBezTo>
                    <a:pt x="20473" y="4209"/>
                    <a:pt x="19764" y="3715"/>
                    <a:pt x="19038" y="3715"/>
                  </a:cubicBezTo>
                  <a:cubicBezTo>
                    <a:pt x="18300" y="3715"/>
                    <a:pt x="17545" y="4226"/>
                    <a:pt x="16775" y="5175"/>
                  </a:cubicBezTo>
                  <a:cubicBezTo>
                    <a:pt x="15728" y="3756"/>
                    <a:pt x="14372" y="3095"/>
                    <a:pt x="13063" y="3095"/>
                  </a:cubicBezTo>
                  <a:cubicBezTo>
                    <a:pt x="11474" y="3095"/>
                    <a:pt x="9954" y="4070"/>
                    <a:pt x="9144" y="5845"/>
                  </a:cubicBezTo>
                  <a:cubicBezTo>
                    <a:pt x="8451" y="4797"/>
                    <a:pt x="7609" y="4256"/>
                    <a:pt x="6779" y="4256"/>
                  </a:cubicBezTo>
                  <a:cubicBezTo>
                    <a:pt x="5923" y="4256"/>
                    <a:pt x="5080" y="4831"/>
                    <a:pt x="4425" y="6018"/>
                  </a:cubicBezTo>
                  <a:cubicBezTo>
                    <a:pt x="4080" y="4963"/>
                    <a:pt x="3287" y="4391"/>
                    <a:pt x="2454" y="4391"/>
                  </a:cubicBezTo>
                  <a:cubicBezTo>
                    <a:pt x="1472" y="4391"/>
                    <a:pt x="432" y="5186"/>
                    <a:pt x="1" y="6918"/>
                  </a:cubicBezTo>
                  <a:lnTo>
                    <a:pt x="1" y="15374"/>
                  </a:lnTo>
                  <a:lnTo>
                    <a:pt x="72776" y="14686"/>
                  </a:lnTo>
                  <a:lnTo>
                    <a:pt x="73310" y="2844"/>
                  </a:lnTo>
                  <a:cubicBezTo>
                    <a:pt x="70908" y="841"/>
                    <a:pt x="68182" y="1"/>
                    <a:pt x="65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2" name="Google Shape;132;p9"/>
            <p:cNvSpPr/>
            <p:nvPr/>
          </p:nvSpPr>
          <p:spPr>
            <a:xfrm>
              <a:off x="-75831"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3" name="Google Shape;133;p9"/>
            <p:cNvSpPr/>
            <p:nvPr/>
          </p:nvSpPr>
          <p:spPr>
            <a:xfrm flipH="1">
              <a:off x="25853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4" name="Google Shape;134;p9"/>
            <p:cNvSpPr/>
            <p:nvPr/>
          </p:nvSpPr>
          <p:spPr>
            <a:xfrm>
              <a:off x="52152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135" name="Google Shape;135;p9"/>
          <p:cNvSpPr/>
          <p:nvPr/>
        </p:nvSpPr>
        <p:spPr>
          <a:xfrm>
            <a:off x="10363393" y="6315507"/>
            <a:ext cx="1917993" cy="658584"/>
          </a:xfrm>
          <a:custGeom>
            <a:avLst/>
            <a:gdLst/>
            <a:ahLst/>
            <a:cxnLst/>
            <a:rect l="l" t="t" r="r" b="b"/>
            <a:pathLst>
              <a:path w="32878" h="11290" extrusionOk="0">
                <a:moveTo>
                  <a:pt x="27851" y="1"/>
                </a:moveTo>
                <a:cubicBezTo>
                  <a:pt x="24579" y="1"/>
                  <a:pt x="20984" y="1913"/>
                  <a:pt x="20467" y="4953"/>
                </a:cubicBezTo>
                <a:cubicBezTo>
                  <a:pt x="19709" y="4440"/>
                  <a:pt x="19015" y="4192"/>
                  <a:pt x="18381" y="4192"/>
                </a:cubicBezTo>
                <a:cubicBezTo>
                  <a:pt x="17225" y="4192"/>
                  <a:pt x="16268" y="5018"/>
                  <a:pt x="15486" y="6570"/>
                </a:cubicBezTo>
                <a:cubicBezTo>
                  <a:pt x="14274" y="5699"/>
                  <a:pt x="13326" y="5352"/>
                  <a:pt x="12552" y="5352"/>
                </a:cubicBezTo>
                <a:cubicBezTo>
                  <a:pt x="11336" y="5352"/>
                  <a:pt x="10550" y="6208"/>
                  <a:pt x="9847" y="7225"/>
                </a:cubicBezTo>
                <a:cubicBezTo>
                  <a:pt x="8792" y="6395"/>
                  <a:pt x="7867" y="6002"/>
                  <a:pt x="7061" y="6002"/>
                </a:cubicBezTo>
                <a:cubicBezTo>
                  <a:pt x="5841" y="6002"/>
                  <a:pt x="4889" y="6900"/>
                  <a:pt x="4159" y="8537"/>
                </a:cubicBezTo>
                <a:cubicBezTo>
                  <a:pt x="3564" y="8374"/>
                  <a:pt x="3017" y="8286"/>
                  <a:pt x="2530" y="8286"/>
                </a:cubicBezTo>
                <a:cubicBezTo>
                  <a:pt x="1091" y="8286"/>
                  <a:pt x="164" y="9058"/>
                  <a:pt x="1" y="10981"/>
                </a:cubicBezTo>
                <a:lnTo>
                  <a:pt x="32343" y="11290"/>
                </a:lnTo>
                <a:lnTo>
                  <a:pt x="32877" y="2622"/>
                </a:lnTo>
                <a:cubicBezTo>
                  <a:pt x="31954" y="804"/>
                  <a:pt x="29970" y="1"/>
                  <a:pt x="27851" y="1"/>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36" name="Google Shape;136;p9"/>
          <p:cNvSpPr/>
          <p:nvPr/>
        </p:nvSpPr>
        <p:spPr>
          <a:xfrm>
            <a:off x="-86332" y="6417940"/>
            <a:ext cx="2092651" cy="556155"/>
          </a:xfrm>
          <a:custGeom>
            <a:avLst/>
            <a:gdLst/>
            <a:ahLst/>
            <a:cxnLst/>
            <a:rect l="l" t="t" r="r" b="b"/>
            <a:pathLst>
              <a:path w="32068" h="8523" extrusionOk="0">
                <a:moveTo>
                  <a:pt x="6341" y="0"/>
                </a:moveTo>
                <a:cubicBezTo>
                  <a:pt x="5190" y="0"/>
                  <a:pt x="4116" y="663"/>
                  <a:pt x="3945" y="2032"/>
                </a:cubicBezTo>
                <a:cubicBezTo>
                  <a:pt x="3131" y="1088"/>
                  <a:pt x="2434" y="655"/>
                  <a:pt x="1838" y="655"/>
                </a:cubicBezTo>
                <a:cubicBezTo>
                  <a:pt x="1115" y="655"/>
                  <a:pt x="538" y="1291"/>
                  <a:pt x="77" y="2426"/>
                </a:cubicBezTo>
                <a:lnTo>
                  <a:pt x="0" y="8523"/>
                </a:lnTo>
                <a:lnTo>
                  <a:pt x="0" y="8523"/>
                </a:lnTo>
                <a:lnTo>
                  <a:pt x="32068" y="7965"/>
                </a:lnTo>
                <a:cubicBezTo>
                  <a:pt x="31648" y="6152"/>
                  <a:pt x="30737" y="5036"/>
                  <a:pt x="29038" y="5036"/>
                </a:cubicBezTo>
                <a:cubicBezTo>
                  <a:pt x="28364" y="5036"/>
                  <a:pt x="27566" y="5211"/>
                  <a:pt x="26626" y="5589"/>
                </a:cubicBezTo>
                <a:cubicBezTo>
                  <a:pt x="25640" y="4266"/>
                  <a:pt x="24580" y="3141"/>
                  <a:pt x="23105" y="3141"/>
                </a:cubicBezTo>
                <a:cubicBezTo>
                  <a:pt x="22334" y="3141"/>
                  <a:pt x="21449" y="3449"/>
                  <a:pt x="20401" y="4196"/>
                </a:cubicBezTo>
                <a:cubicBezTo>
                  <a:pt x="19770" y="2937"/>
                  <a:pt x="18716" y="2161"/>
                  <a:pt x="17552" y="2161"/>
                </a:cubicBezTo>
                <a:cubicBezTo>
                  <a:pt x="16777" y="2161"/>
                  <a:pt x="15953" y="2504"/>
                  <a:pt x="15171" y="3278"/>
                </a:cubicBezTo>
                <a:cubicBezTo>
                  <a:pt x="14663" y="1007"/>
                  <a:pt x="13235" y="36"/>
                  <a:pt x="11832" y="36"/>
                </a:cubicBezTo>
                <a:cubicBezTo>
                  <a:pt x="10745" y="36"/>
                  <a:pt x="9674" y="620"/>
                  <a:pt x="9058" y="1633"/>
                </a:cubicBezTo>
                <a:cubicBezTo>
                  <a:pt x="8510" y="555"/>
                  <a:pt x="7393" y="0"/>
                  <a:pt x="6341" y="0"/>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2822944335"/>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37"/>
        <p:cNvGrpSpPr/>
        <p:nvPr/>
      </p:nvGrpSpPr>
      <p:grpSpPr>
        <a:xfrm>
          <a:off x="0" y="0"/>
          <a:ext cx="0" cy="0"/>
          <a:chOff x="0" y="0"/>
          <a:chExt cx="0" cy="0"/>
        </a:xfrm>
      </p:grpSpPr>
      <p:sp>
        <p:nvSpPr>
          <p:cNvPr id="138" name="Google Shape;138;p10"/>
          <p:cNvSpPr/>
          <p:nvPr/>
        </p:nvSpPr>
        <p:spPr>
          <a:xfrm>
            <a:off x="1" y="67"/>
            <a:ext cx="12192273" cy="1265223"/>
          </a:xfrm>
          <a:custGeom>
            <a:avLst/>
            <a:gdLst/>
            <a:ahLst/>
            <a:cxnLst/>
            <a:rect l="l" t="t" r="r" b="b"/>
            <a:pathLst>
              <a:path w="185754" h="43113" extrusionOk="0">
                <a:moveTo>
                  <a:pt x="0" y="1"/>
                </a:moveTo>
                <a:lnTo>
                  <a:pt x="0" y="43113"/>
                </a:lnTo>
                <a:cubicBezTo>
                  <a:pt x="9890" y="27140"/>
                  <a:pt x="47718" y="15246"/>
                  <a:pt x="92877" y="15246"/>
                </a:cubicBezTo>
                <a:cubicBezTo>
                  <a:pt x="138036" y="15246"/>
                  <a:pt x="175864" y="27140"/>
                  <a:pt x="185754" y="43113"/>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39" name="Google Shape;139;p10"/>
          <p:cNvSpPr/>
          <p:nvPr/>
        </p:nvSpPr>
        <p:spPr>
          <a:xfrm>
            <a:off x="1" y="67"/>
            <a:ext cx="12192273" cy="936071"/>
          </a:xfrm>
          <a:custGeom>
            <a:avLst/>
            <a:gdLst/>
            <a:ahLst/>
            <a:cxnLst/>
            <a:rect l="l" t="t" r="r" b="b"/>
            <a:pathLst>
              <a:path w="185754" h="31897" extrusionOk="0">
                <a:moveTo>
                  <a:pt x="0" y="1"/>
                </a:moveTo>
                <a:lnTo>
                  <a:pt x="0" y="31897"/>
                </a:lnTo>
                <a:cubicBezTo>
                  <a:pt x="9890" y="15925"/>
                  <a:pt x="47718" y="4032"/>
                  <a:pt x="92877" y="4032"/>
                </a:cubicBezTo>
                <a:cubicBezTo>
                  <a:pt x="138036" y="4032"/>
                  <a:pt x="175864" y="15925"/>
                  <a:pt x="185754" y="31897"/>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40" name="Google Shape;140;p10"/>
          <p:cNvSpPr txBox="1">
            <a:spLocks noGrp="1"/>
          </p:cNvSpPr>
          <p:nvPr>
            <p:ph type="title"/>
          </p:nvPr>
        </p:nvSpPr>
        <p:spPr>
          <a:xfrm>
            <a:off x="960000" y="3047200"/>
            <a:ext cx="10272000" cy="76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4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rPr lang="en-GB"/>
              <a:t>Click to edit Master title style</a:t>
            </a:r>
            <a:endParaRPr/>
          </a:p>
        </p:txBody>
      </p:sp>
      <p:grpSp>
        <p:nvGrpSpPr>
          <p:cNvPr id="141" name="Google Shape;141;p10"/>
          <p:cNvGrpSpPr/>
          <p:nvPr/>
        </p:nvGrpSpPr>
        <p:grpSpPr>
          <a:xfrm flipH="1">
            <a:off x="-69531" y="6024541"/>
            <a:ext cx="12350907" cy="949489"/>
            <a:chOff x="-69775" y="4451750"/>
            <a:chExt cx="9024922" cy="712117"/>
          </a:xfrm>
        </p:grpSpPr>
        <p:sp>
          <p:nvSpPr>
            <p:cNvPr id="142" name="Google Shape;142;p10"/>
            <p:cNvSpPr/>
            <p:nvPr/>
          </p:nvSpPr>
          <p:spPr>
            <a:xfrm>
              <a:off x="-6977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3" name="Google Shape;143;p10"/>
            <p:cNvSpPr/>
            <p:nvPr/>
          </p:nvSpPr>
          <p:spPr>
            <a:xfrm flipH="1">
              <a:off x="2903950"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4" name="Google Shape;144;p10"/>
            <p:cNvSpPr/>
            <p:nvPr/>
          </p:nvSpPr>
          <p:spPr>
            <a:xfrm>
              <a:off x="589222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145" name="Google Shape;145;p10"/>
          <p:cNvGrpSpPr/>
          <p:nvPr/>
        </p:nvGrpSpPr>
        <p:grpSpPr>
          <a:xfrm flipH="1">
            <a:off x="-36565" y="6226988"/>
            <a:ext cx="12317951" cy="767109"/>
            <a:chOff x="-75831" y="4603488"/>
            <a:chExt cx="9238463" cy="575332"/>
          </a:xfrm>
        </p:grpSpPr>
        <p:sp>
          <p:nvSpPr>
            <p:cNvPr id="146" name="Google Shape;146;p10"/>
            <p:cNvSpPr/>
            <p:nvPr/>
          </p:nvSpPr>
          <p:spPr>
            <a:xfrm>
              <a:off x="6419335" y="4603488"/>
              <a:ext cx="2743298" cy="575332"/>
            </a:xfrm>
            <a:custGeom>
              <a:avLst/>
              <a:gdLst/>
              <a:ahLst/>
              <a:cxnLst/>
              <a:rect l="l" t="t" r="r" b="b"/>
              <a:pathLst>
                <a:path w="73311" h="15375" extrusionOk="0">
                  <a:moveTo>
                    <a:pt x="65559" y="1"/>
                  </a:moveTo>
                  <a:cubicBezTo>
                    <a:pt x="60732" y="1"/>
                    <a:pt x="56258" y="2847"/>
                    <a:pt x="54803" y="6525"/>
                  </a:cubicBezTo>
                  <a:cubicBezTo>
                    <a:pt x="54465" y="4821"/>
                    <a:pt x="53371" y="3924"/>
                    <a:pt x="52185" y="3924"/>
                  </a:cubicBezTo>
                  <a:cubicBezTo>
                    <a:pt x="51154" y="3924"/>
                    <a:pt x="50052" y="4602"/>
                    <a:pt x="49317" y="6018"/>
                  </a:cubicBezTo>
                  <a:cubicBezTo>
                    <a:pt x="48721" y="5180"/>
                    <a:pt x="48025" y="4722"/>
                    <a:pt x="47395" y="4722"/>
                  </a:cubicBezTo>
                  <a:cubicBezTo>
                    <a:pt x="46624" y="4722"/>
                    <a:pt x="45954" y="5407"/>
                    <a:pt x="45688" y="6918"/>
                  </a:cubicBezTo>
                  <a:cubicBezTo>
                    <a:pt x="44641" y="4454"/>
                    <a:pt x="42849" y="3374"/>
                    <a:pt x="40963" y="3374"/>
                  </a:cubicBezTo>
                  <a:cubicBezTo>
                    <a:pt x="39040" y="3374"/>
                    <a:pt x="37019" y="4499"/>
                    <a:pt x="35596" y="6427"/>
                  </a:cubicBezTo>
                  <a:cubicBezTo>
                    <a:pt x="35610" y="5088"/>
                    <a:pt x="34626" y="3767"/>
                    <a:pt x="33347" y="3767"/>
                  </a:cubicBezTo>
                  <a:cubicBezTo>
                    <a:pt x="32579" y="3767"/>
                    <a:pt x="31705" y="4244"/>
                    <a:pt x="30877" y="5479"/>
                  </a:cubicBezTo>
                  <a:cubicBezTo>
                    <a:pt x="30590" y="4008"/>
                    <a:pt x="29742" y="3291"/>
                    <a:pt x="28885" y="3291"/>
                  </a:cubicBezTo>
                  <a:cubicBezTo>
                    <a:pt x="28057" y="3291"/>
                    <a:pt x="27222" y="3961"/>
                    <a:pt x="26878" y="5268"/>
                  </a:cubicBezTo>
                  <a:cubicBezTo>
                    <a:pt x="25901" y="3940"/>
                    <a:pt x="24955" y="3337"/>
                    <a:pt x="24037" y="3337"/>
                  </a:cubicBezTo>
                  <a:cubicBezTo>
                    <a:pt x="23051" y="3337"/>
                    <a:pt x="22095" y="4031"/>
                    <a:pt x="21164" y="5268"/>
                  </a:cubicBezTo>
                  <a:cubicBezTo>
                    <a:pt x="20473" y="4209"/>
                    <a:pt x="19764" y="3715"/>
                    <a:pt x="19038" y="3715"/>
                  </a:cubicBezTo>
                  <a:cubicBezTo>
                    <a:pt x="18300" y="3715"/>
                    <a:pt x="17545" y="4226"/>
                    <a:pt x="16775" y="5175"/>
                  </a:cubicBezTo>
                  <a:cubicBezTo>
                    <a:pt x="15728" y="3756"/>
                    <a:pt x="14372" y="3095"/>
                    <a:pt x="13063" y="3095"/>
                  </a:cubicBezTo>
                  <a:cubicBezTo>
                    <a:pt x="11474" y="3095"/>
                    <a:pt x="9954" y="4070"/>
                    <a:pt x="9144" y="5845"/>
                  </a:cubicBezTo>
                  <a:cubicBezTo>
                    <a:pt x="8451" y="4797"/>
                    <a:pt x="7609" y="4256"/>
                    <a:pt x="6779" y="4256"/>
                  </a:cubicBezTo>
                  <a:cubicBezTo>
                    <a:pt x="5923" y="4256"/>
                    <a:pt x="5080" y="4831"/>
                    <a:pt x="4425" y="6018"/>
                  </a:cubicBezTo>
                  <a:cubicBezTo>
                    <a:pt x="4080" y="4963"/>
                    <a:pt x="3287" y="4391"/>
                    <a:pt x="2454" y="4391"/>
                  </a:cubicBezTo>
                  <a:cubicBezTo>
                    <a:pt x="1472" y="4391"/>
                    <a:pt x="432" y="5186"/>
                    <a:pt x="1" y="6918"/>
                  </a:cubicBezTo>
                  <a:lnTo>
                    <a:pt x="1" y="15374"/>
                  </a:lnTo>
                  <a:lnTo>
                    <a:pt x="72776" y="14686"/>
                  </a:lnTo>
                  <a:lnTo>
                    <a:pt x="73310" y="2844"/>
                  </a:lnTo>
                  <a:cubicBezTo>
                    <a:pt x="70908" y="841"/>
                    <a:pt x="68182" y="1"/>
                    <a:pt x="65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7" name="Google Shape;147;p10"/>
            <p:cNvSpPr/>
            <p:nvPr/>
          </p:nvSpPr>
          <p:spPr>
            <a:xfrm>
              <a:off x="-75831"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8" name="Google Shape;148;p10"/>
            <p:cNvSpPr/>
            <p:nvPr/>
          </p:nvSpPr>
          <p:spPr>
            <a:xfrm flipH="1">
              <a:off x="25853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9" name="Google Shape;149;p10"/>
            <p:cNvSpPr/>
            <p:nvPr/>
          </p:nvSpPr>
          <p:spPr>
            <a:xfrm>
              <a:off x="52152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150" name="Google Shape;150;p10"/>
          <p:cNvSpPr/>
          <p:nvPr/>
        </p:nvSpPr>
        <p:spPr>
          <a:xfrm flipH="1">
            <a:off x="-101107" y="6315507"/>
            <a:ext cx="1917993" cy="658584"/>
          </a:xfrm>
          <a:custGeom>
            <a:avLst/>
            <a:gdLst/>
            <a:ahLst/>
            <a:cxnLst/>
            <a:rect l="l" t="t" r="r" b="b"/>
            <a:pathLst>
              <a:path w="32878" h="11290" extrusionOk="0">
                <a:moveTo>
                  <a:pt x="27851" y="1"/>
                </a:moveTo>
                <a:cubicBezTo>
                  <a:pt x="24579" y="1"/>
                  <a:pt x="20984" y="1913"/>
                  <a:pt x="20467" y="4953"/>
                </a:cubicBezTo>
                <a:cubicBezTo>
                  <a:pt x="19709" y="4440"/>
                  <a:pt x="19015" y="4192"/>
                  <a:pt x="18381" y="4192"/>
                </a:cubicBezTo>
                <a:cubicBezTo>
                  <a:pt x="17225" y="4192"/>
                  <a:pt x="16268" y="5018"/>
                  <a:pt x="15486" y="6570"/>
                </a:cubicBezTo>
                <a:cubicBezTo>
                  <a:pt x="14274" y="5699"/>
                  <a:pt x="13326" y="5352"/>
                  <a:pt x="12552" y="5352"/>
                </a:cubicBezTo>
                <a:cubicBezTo>
                  <a:pt x="11336" y="5352"/>
                  <a:pt x="10550" y="6208"/>
                  <a:pt x="9847" y="7225"/>
                </a:cubicBezTo>
                <a:cubicBezTo>
                  <a:pt x="8792" y="6395"/>
                  <a:pt x="7867" y="6002"/>
                  <a:pt x="7061" y="6002"/>
                </a:cubicBezTo>
                <a:cubicBezTo>
                  <a:pt x="5841" y="6002"/>
                  <a:pt x="4889" y="6900"/>
                  <a:pt x="4159" y="8537"/>
                </a:cubicBezTo>
                <a:cubicBezTo>
                  <a:pt x="3564" y="8374"/>
                  <a:pt x="3017" y="8286"/>
                  <a:pt x="2530" y="8286"/>
                </a:cubicBezTo>
                <a:cubicBezTo>
                  <a:pt x="1091" y="8286"/>
                  <a:pt x="164" y="9058"/>
                  <a:pt x="1" y="10981"/>
                </a:cubicBezTo>
                <a:lnTo>
                  <a:pt x="32343" y="11290"/>
                </a:lnTo>
                <a:lnTo>
                  <a:pt x="32877" y="2622"/>
                </a:lnTo>
                <a:cubicBezTo>
                  <a:pt x="31954" y="804"/>
                  <a:pt x="29970" y="1"/>
                  <a:pt x="27851" y="1"/>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51" name="Google Shape;151;p10"/>
          <p:cNvSpPr/>
          <p:nvPr/>
        </p:nvSpPr>
        <p:spPr>
          <a:xfrm flipH="1">
            <a:off x="10173960" y="6417940"/>
            <a:ext cx="2092651" cy="556155"/>
          </a:xfrm>
          <a:custGeom>
            <a:avLst/>
            <a:gdLst/>
            <a:ahLst/>
            <a:cxnLst/>
            <a:rect l="l" t="t" r="r" b="b"/>
            <a:pathLst>
              <a:path w="32068" h="8523" extrusionOk="0">
                <a:moveTo>
                  <a:pt x="6341" y="0"/>
                </a:moveTo>
                <a:cubicBezTo>
                  <a:pt x="5190" y="0"/>
                  <a:pt x="4116" y="663"/>
                  <a:pt x="3945" y="2032"/>
                </a:cubicBezTo>
                <a:cubicBezTo>
                  <a:pt x="3131" y="1088"/>
                  <a:pt x="2434" y="655"/>
                  <a:pt x="1838" y="655"/>
                </a:cubicBezTo>
                <a:cubicBezTo>
                  <a:pt x="1115" y="655"/>
                  <a:pt x="538" y="1291"/>
                  <a:pt x="77" y="2426"/>
                </a:cubicBezTo>
                <a:lnTo>
                  <a:pt x="0" y="8523"/>
                </a:lnTo>
                <a:lnTo>
                  <a:pt x="0" y="8523"/>
                </a:lnTo>
                <a:lnTo>
                  <a:pt x="32068" y="7965"/>
                </a:lnTo>
                <a:cubicBezTo>
                  <a:pt x="31648" y="6152"/>
                  <a:pt x="30737" y="5036"/>
                  <a:pt x="29038" y="5036"/>
                </a:cubicBezTo>
                <a:cubicBezTo>
                  <a:pt x="28364" y="5036"/>
                  <a:pt x="27566" y="5211"/>
                  <a:pt x="26626" y="5589"/>
                </a:cubicBezTo>
                <a:cubicBezTo>
                  <a:pt x="25640" y="4266"/>
                  <a:pt x="24580" y="3141"/>
                  <a:pt x="23105" y="3141"/>
                </a:cubicBezTo>
                <a:cubicBezTo>
                  <a:pt x="22334" y="3141"/>
                  <a:pt x="21449" y="3449"/>
                  <a:pt x="20401" y="4196"/>
                </a:cubicBezTo>
                <a:cubicBezTo>
                  <a:pt x="19770" y="2937"/>
                  <a:pt x="18716" y="2161"/>
                  <a:pt x="17552" y="2161"/>
                </a:cubicBezTo>
                <a:cubicBezTo>
                  <a:pt x="16777" y="2161"/>
                  <a:pt x="15953" y="2504"/>
                  <a:pt x="15171" y="3278"/>
                </a:cubicBezTo>
                <a:cubicBezTo>
                  <a:pt x="14663" y="1007"/>
                  <a:pt x="13235" y="36"/>
                  <a:pt x="11832" y="36"/>
                </a:cubicBezTo>
                <a:cubicBezTo>
                  <a:pt x="10745" y="36"/>
                  <a:pt x="9674" y="620"/>
                  <a:pt x="9058" y="1633"/>
                </a:cubicBezTo>
                <a:cubicBezTo>
                  <a:pt x="8510" y="555"/>
                  <a:pt x="7393" y="0"/>
                  <a:pt x="6341" y="0"/>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1872352148"/>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152"/>
        <p:cNvGrpSpPr/>
        <p:nvPr/>
      </p:nvGrpSpPr>
      <p:grpSpPr>
        <a:xfrm>
          <a:off x="0" y="0"/>
          <a:ext cx="0" cy="0"/>
          <a:chOff x="0" y="0"/>
          <a:chExt cx="0" cy="0"/>
        </a:xfrm>
      </p:grpSpPr>
      <p:sp>
        <p:nvSpPr>
          <p:cNvPr id="153" name="Google Shape;153;p11"/>
          <p:cNvSpPr/>
          <p:nvPr/>
        </p:nvSpPr>
        <p:spPr>
          <a:xfrm>
            <a:off x="1" y="67"/>
            <a:ext cx="12192273" cy="1265223"/>
          </a:xfrm>
          <a:custGeom>
            <a:avLst/>
            <a:gdLst/>
            <a:ahLst/>
            <a:cxnLst/>
            <a:rect l="l" t="t" r="r" b="b"/>
            <a:pathLst>
              <a:path w="185754" h="43113" extrusionOk="0">
                <a:moveTo>
                  <a:pt x="0" y="1"/>
                </a:moveTo>
                <a:lnTo>
                  <a:pt x="0" y="43113"/>
                </a:lnTo>
                <a:cubicBezTo>
                  <a:pt x="9890" y="27140"/>
                  <a:pt x="47718" y="15246"/>
                  <a:pt x="92877" y="15246"/>
                </a:cubicBezTo>
                <a:cubicBezTo>
                  <a:pt x="138036" y="15246"/>
                  <a:pt x="175864" y="27140"/>
                  <a:pt x="185754" y="43113"/>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54" name="Google Shape;154;p11"/>
          <p:cNvSpPr/>
          <p:nvPr/>
        </p:nvSpPr>
        <p:spPr>
          <a:xfrm>
            <a:off x="1" y="67"/>
            <a:ext cx="12192273" cy="936071"/>
          </a:xfrm>
          <a:custGeom>
            <a:avLst/>
            <a:gdLst/>
            <a:ahLst/>
            <a:cxnLst/>
            <a:rect l="l" t="t" r="r" b="b"/>
            <a:pathLst>
              <a:path w="185754" h="31897" extrusionOk="0">
                <a:moveTo>
                  <a:pt x="0" y="1"/>
                </a:moveTo>
                <a:lnTo>
                  <a:pt x="0" y="31897"/>
                </a:lnTo>
                <a:cubicBezTo>
                  <a:pt x="9890" y="15925"/>
                  <a:pt x="47718" y="4032"/>
                  <a:pt x="92877" y="4032"/>
                </a:cubicBezTo>
                <a:cubicBezTo>
                  <a:pt x="138036" y="4032"/>
                  <a:pt x="175864" y="15925"/>
                  <a:pt x="185754" y="31897"/>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55" name="Google Shape;155;p11"/>
          <p:cNvSpPr txBox="1">
            <a:spLocks noGrp="1"/>
          </p:cNvSpPr>
          <p:nvPr>
            <p:ph type="title" hasCustomPrompt="1"/>
          </p:nvPr>
        </p:nvSpPr>
        <p:spPr>
          <a:xfrm>
            <a:off x="960000" y="2077967"/>
            <a:ext cx="10272000" cy="20148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13333"/>
            </a:lvl1pPr>
            <a:lvl2pPr lvl="1" algn="ctr">
              <a:spcBef>
                <a:spcPts val="0"/>
              </a:spcBef>
              <a:spcAft>
                <a:spcPts val="0"/>
              </a:spcAft>
              <a:buSzPts val="9600"/>
              <a:buNone/>
              <a:defRPr sz="12800"/>
            </a:lvl2pPr>
            <a:lvl3pPr lvl="2" algn="ctr">
              <a:spcBef>
                <a:spcPts val="0"/>
              </a:spcBef>
              <a:spcAft>
                <a:spcPts val="0"/>
              </a:spcAft>
              <a:buSzPts val="9600"/>
              <a:buNone/>
              <a:defRPr sz="12800"/>
            </a:lvl3pPr>
            <a:lvl4pPr lvl="3" algn="ctr">
              <a:spcBef>
                <a:spcPts val="0"/>
              </a:spcBef>
              <a:spcAft>
                <a:spcPts val="0"/>
              </a:spcAft>
              <a:buSzPts val="9600"/>
              <a:buNone/>
              <a:defRPr sz="12800"/>
            </a:lvl4pPr>
            <a:lvl5pPr lvl="4" algn="ctr">
              <a:spcBef>
                <a:spcPts val="0"/>
              </a:spcBef>
              <a:spcAft>
                <a:spcPts val="0"/>
              </a:spcAft>
              <a:buSzPts val="9600"/>
              <a:buNone/>
              <a:defRPr sz="12800"/>
            </a:lvl5pPr>
            <a:lvl6pPr lvl="5" algn="ctr">
              <a:spcBef>
                <a:spcPts val="0"/>
              </a:spcBef>
              <a:spcAft>
                <a:spcPts val="0"/>
              </a:spcAft>
              <a:buSzPts val="9600"/>
              <a:buNone/>
              <a:defRPr sz="12800"/>
            </a:lvl6pPr>
            <a:lvl7pPr lvl="6" algn="ctr">
              <a:spcBef>
                <a:spcPts val="0"/>
              </a:spcBef>
              <a:spcAft>
                <a:spcPts val="0"/>
              </a:spcAft>
              <a:buSzPts val="9600"/>
              <a:buNone/>
              <a:defRPr sz="12800"/>
            </a:lvl7pPr>
            <a:lvl8pPr lvl="7" algn="ctr">
              <a:spcBef>
                <a:spcPts val="0"/>
              </a:spcBef>
              <a:spcAft>
                <a:spcPts val="0"/>
              </a:spcAft>
              <a:buSzPts val="9600"/>
              <a:buNone/>
              <a:defRPr sz="12800"/>
            </a:lvl8pPr>
            <a:lvl9pPr lvl="8" algn="ctr">
              <a:spcBef>
                <a:spcPts val="0"/>
              </a:spcBef>
              <a:spcAft>
                <a:spcPts val="0"/>
              </a:spcAft>
              <a:buSzPts val="9600"/>
              <a:buNone/>
              <a:defRPr sz="12800"/>
            </a:lvl9pPr>
          </a:lstStyle>
          <a:p>
            <a:r>
              <a:t>xx%</a:t>
            </a:r>
          </a:p>
        </p:txBody>
      </p:sp>
      <p:sp>
        <p:nvSpPr>
          <p:cNvPr id="156" name="Google Shape;156;p11"/>
          <p:cNvSpPr txBox="1">
            <a:spLocks noGrp="1"/>
          </p:cNvSpPr>
          <p:nvPr>
            <p:ph type="subTitle" idx="1"/>
          </p:nvPr>
        </p:nvSpPr>
        <p:spPr>
          <a:xfrm>
            <a:off x="1712000" y="4092833"/>
            <a:ext cx="8768000" cy="73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GB"/>
              <a:t>Click to edit Master subtitle style</a:t>
            </a:r>
            <a:endParaRPr/>
          </a:p>
        </p:txBody>
      </p:sp>
      <p:grpSp>
        <p:nvGrpSpPr>
          <p:cNvPr id="157" name="Google Shape;157;p11"/>
          <p:cNvGrpSpPr/>
          <p:nvPr/>
        </p:nvGrpSpPr>
        <p:grpSpPr>
          <a:xfrm>
            <a:off x="-101098" y="6024541"/>
            <a:ext cx="12350907" cy="949489"/>
            <a:chOff x="-69775" y="4451750"/>
            <a:chExt cx="9024922" cy="712117"/>
          </a:xfrm>
        </p:grpSpPr>
        <p:sp>
          <p:nvSpPr>
            <p:cNvPr id="158" name="Google Shape;158;p11"/>
            <p:cNvSpPr/>
            <p:nvPr/>
          </p:nvSpPr>
          <p:spPr>
            <a:xfrm>
              <a:off x="-6977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9" name="Google Shape;159;p11"/>
            <p:cNvSpPr/>
            <p:nvPr/>
          </p:nvSpPr>
          <p:spPr>
            <a:xfrm flipH="1">
              <a:off x="2903950"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0" name="Google Shape;160;p11"/>
            <p:cNvSpPr/>
            <p:nvPr/>
          </p:nvSpPr>
          <p:spPr>
            <a:xfrm>
              <a:off x="589222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161" name="Google Shape;161;p11"/>
          <p:cNvGrpSpPr/>
          <p:nvPr/>
        </p:nvGrpSpPr>
        <p:grpSpPr>
          <a:xfrm>
            <a:off x="-101108" y="6226988"/>
            <a:ext cx="12317951" cy="767109"/>
            <a:chOff x="-75831" y="4603488"/>
            <a:chExt cx="9238463" cy="575332"/>
          </a:xfrm>
        </p:grpSpPr>
        <p:sp>
          <p:nvSpPr>
            <p:cNvPr id="162" name="Google Shape;162;p11"/>
            <p:cNvSpPr/>
            <p:nvPr/>
          </p:nvSpPr>
          <p:spPr>
            <a:xfrm>
              <a:off x="6419335" y="4603488"/>
              <a:ext cx="2743298" cy="575332"/>
            </a:xfrm>
            <a:custGeom>
              <a:avLst/>
              <a:gdLst/>
              <a:ahLst/>
              <a:cxnLst/>
              <a:rect l="l" t="t" r="r" b="b"/>
              <a:pathLst>
                <a:path w="73311" h="15375" extrusionOk="0">
                  <a:moveTo>
                    <a:pt x="65559" y="1"/>
                  </a:moveTo>
                  <a:cubicBezTo>
                    <a:pt x="60732" y="1"/>
                    <a:pt x="56258" y="2847"/>
                    <a:pt x="54803" y="6525"/>
                  </a:cubicBezTo>
                  <a:cubicBezTo>
                    <a:pt x="54465" y="4821"/>
                    <a:pt x="53371" y="3924"/>
                    <a:pt x="52185" y="3924"/>
                  </a:cubicBezTo>
                  <a:cubicBezTo>
                    <a:pt x="51154" y="3924"/>
                    <a:pt x="50052" y="4602"/>
                    <a:pt x="49317" y="6018"/>
                  </a:cubicBezTo>
                  <a:cubicBezTo>
                    <a:pt x="48721" y="5180"/>
                    <a:pt x="48025" y="4722"/>
                    <a:pt x="47395" y="4722"/>
                  </a:cubicBezTo>
                  <a:cubicBezTo>
                    <a:pt x="46624" y="4722"/>
                    <a:pt x="45954" y="5407"/>
                    <a:pt x="45688" y="6918"/>
                  </a:cubicBezTo>
                  <a:cubicBezTo>
                    <a:pt x="44641" y="4454"/>
                    <a:pt x="42849" y="3374"/>
                    <a:pt x="40963" y="3374"/>
                  </a:cubicBezTo>
                  <a:cubicBezTo>
                    <a:pt x="39040" y="3374"/>
                    <a:pt x="37019" y="4499"/>
                    <a:pt x="35596" y="6427"/>
                  </a:cubicBezTo>
                  <a:cubicBezTo>
                    <a:pt x="35610" y="5088"/>
                    <a:pt x="34626" y="3767"/>
                    <a:pt x="33347" y="3767"/>
                  </a:cubicBezTo>
                  <a:cubicBezTo>
                    <a:pt x="32579" y="3767"/>
                    <a:pt x="31705" y="4244"/>
                    <a:pt x="30877" y="5479"/>
                  </a:cubicBezTo>
                  <a:cubicBezTo>
                    <a:pt x="30590" y="4008"/>
                    <a:pt x="29742" y="3291"/>
                    <a:pt x="28885" y="3291"/>
                  </a:cubicBezTo>
                  <a:cubicBezTo>
                    <a:pt x="28057" y="3291"/>
                    <a:pt x="27222" y="3961"/>
                    <a:pt x="26878" y="5268"/>
                  </a:cubicBezTo>
                  <a:cubicBezTo>
                    <a:pt x="25901" y="3940"/>
                    <a:pt x="24955" y="3337"/>
                    <a:pt x="24037" y="3337"/>
                  </a:cubicBezTo>
                  <a:cubicBezTo>
                    <a:pt x="23051" y="3337"/>
                    <a:pt x="22095" y="4031"/>
                    <a:pt x="21164" y="5268"/>
                  </a:cubicBezTo>
                  <a:cubicBezTo>
                    <a:pt x="20473" y="4209"/>
                    <a:pt x="19764" y="3715"/>
                    <a:pt x="19038" y="3715"/>
                  </a:cubicBezTo>
                  <a:cubicBezTo>
                    <a:pt x="18300" y="3715"/>
                    <a:pt x="17545" y="4226"/>
                    <a:pt x="16775" y="5175"/>
                  </a:cubicBezTo>
                  <a:cubicBezTo>
                    <a:pt x="15728" y="3756"/>
                    <a:pt x="14372" y="3095"/>
                    <a:pt x="13063" y="3095"/>
                  </a:cubicBezTo>
                  <a:cubicBezTo>
                    <a:pt x="11474" y="3095"/>
                    <a:pt x="9954" y="4070"/>
                    <a:pt x="9144" y="5845"/>
                  </a:cubicBezTo>
                  <a:cubicBezTo>
                    <a:pt x="8451" y="4797"/>
                    <a:pt x="7609" y="4256"/>
                    <a:pt x="6779" y="4256"/>
                  </a:cubicBezTo>
                  <a:cubicBezTo>
                    <a:pt x="5923" y="4256"/>
                    <a:pt x="5080" y="4831"/>
                    <a:pt x="4425" y="6018"/>
                  </a:cubicBezTo>
                  <a:cubicBezTo>
                    <a:pt x="4080" y="4963"/>
                    <a:pt x="3287" y="4391"/>
                    <a:pt x="2454" y="4391"/>
                  </a:cubicBezTo>
                  <a:cubicBezTo>
                    <a:pt x="1472" y="4391"/>
                    <a:pt x="432" y="5186"/>
                    <a:pt x="1" y="6918"/>
                  </a:cubicBezTo>
                  <a:lnTo>
                    <a:pt x="1" y="15374"/>
                  </a:lnTo>
                  <a:lnTo>
                    <a:pt x="72776" y="14686"/>
                  </a:lnTo>
                  <a:lnTo>
                    <a:pt x="73310" y="2844"/>
                  </a:lnTo>
                  <a:cubicBezTo>
                    <a:pt x="70908" y="841"/>
                    <a:pt x="68182" y="1"/>
                    <a:pt x="65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3" name="Google Shape;163;p11"/>
            <p:cNvSpPr/>
            <p:nvPr/>
          </p:nvSpPr>
          <p:spPr>
            <a:xfrm>
              <a:off x="-75831"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4" name="Google Shape;164;p11"/>
            <p:cNvSpPr/>
            <p:nvPr/>
          </p:nvSpPr>
          <p:spPr>
            <a:xfrm flipH="1">
              <a:off x="25853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5" name="Google Shape;165;p11"/>
            <p:cNvSpPr/>
            <p:nvPr/>
          </p:nvSpPr>
          <p:spPr>
            <a:xfrm>
              <a:off x="52152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166" name="Google Shape;166;p11"/>
          <p:cNvSpPr/>
          <p:nvPr/>
        </p:nvSpPr>
        <p:spPr>
          <a:xfrm>
            <a:off x="10363393" y="6315507"/>
            <a:ext cx="1917993" cy="658584"/>
          </a:xfrm>
          <a:custGeom>
            <a:avLst/>
            <a:gdLst/>
            <a:ahLst/>
            <a:cxnLst/>
            <a:rect l="l" t="t" r="r" b="b"/>
            <a:pathLst>
              <a:path w="32878" h="11290" extrusionOk="0">
                <a:moveTo>
                  <a:pt x="27851" y="1"/>
                </a:moveTo>
                <a:cubicBezTo>
                  <a:pt x="24579" y="1"/>
                  <a:pt x="20984" y="1913"/>
                  <a:pt x="20467" y="4953"/>
                </a:cubicBezTo>
                <a:cubicBezTo>
                  <a:pt x="19709" y="4440"/>
                  <a:pt x="19015" y="4192"/>
                  <a:pt x="18381" y="4192"/>
                </a:cubicBezTo>
                <a:cubicBezTo>
                  <a:pt x="17225" y="4192"/>
                  <a:pt x="16268" y="5018"/>
                  <a:pt x="15486" y="6570"/>
                </a:cubicBezTo>
                <a:cubicBezTo>
                  <a:pt x="14274" y="5699"/>
                  <a:pt x="13326" y="5352"/>
                  <a:pt x="12552" y="5352"/>
                </a:cubicBezTo>
                <a:cubicBezTo>
                  <a:pt x="11336" y="5352"/>
                  <a:pt x="10550" y="6208"/>
                  <a:pt x="9847" y="7225"/>
                </a:cubicBezTo>
                <a:cubicBezTo>
                  <a:pt x="8792" y="6395"/>
                  <a:pt x="7867" y="6002"/>
                  <a:pt x="7061" y="6002"/>
                </a:cubicBezTo>
                <a:cubicBezTo>
                  <a:pt x="5841" y="6002"/>
                  <a:pt x="4889" y="6900"/>
                  <a:pt x="4159" y="8537"/>
                </a:cubicBezTo>
                <a:cubicBezTo>
                  <a:pt x="3564" y="8374"/>
                  <a:pt x="3017" y="8286"/>
                  <a:pt x="2530" y="8286"/>
                </a:cubicBezTo>
                <a:cubicBezTo>
                  <a:pt x="1091" y="8286"/>
                  <a:pt x="164" y="9058"/>
                  <a:pt x="1" y="10981"/>
                </a:cubicBezTo>
                <a:lnTo>
                  <a:pt x="32343" y="11290"/>
                </a:lnTo>
                <a:lnTo>
                  <a:pt x="32877" y="2622"/>
                </a:lnTo>
                <a:cubicBezTo>
                  <a:pt x="31954" y="804"/>
                  <a:pt x="29970" y="1"/>
                  <a:pt x="27851" y="1"/>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67" name="Google Shape;167;p11"/>
          <p:cNvSpPr/>
          <p:nvPr/>
        </p:nvSpPr>
        <p:spPr>
          <a:xfrm>
            <a:off x="-86332" y="6417940"/>
            <a:ext cx="2092651" cy="556155"/>
          </a:xfrm>
          <a:custGeom>
            <a:avLst/>
            <a:gdLst/>
            <a:ahLst/>
            <a:cxnLst/>
            <a:rect l="l" t="t" r="r" b="b"/>
            <a:pathLst>
              <a:path w="32068" h="8523" extrusionOk="0">
                <a:moveTo>
                  <a:pt x="6341" y="0"/>
                </a:moveTo>
                <a:cubicBezTo>
                  <a:pt x="5190" y="0"/>
                  <a:pt x="4116" y="663"/>
                  <a:pt x="3945" y="2032"/>
                </a:cubicBezTo>
                <a:cubicBezTo>
                  <a:pt x="3131" y="1088"/>
                  <a:pt x="2434" y="655"/>
                  <a:pt x="1838" y="655"/>
                </a:cubicBezTo>
                <a:cubicBezTo>
                  <a:pt x="1115" y="655"/>
                  <a:pt x="538" y="1291"/>
                  <a:pt x="77" y="2426"/>
                </a:cubicBezTo>
                <a:lnTo>
                  <a:pt x="0" y="8523"/>
                </a:lnTo>
                <a:lnTo>
                  <a:pt x="0" y="8523"/>
                </a:lnTo>
                <a:lnTo>
                  <a:pt x="32068" y="7965"/>
                </a:lnTo>
                <a:cubicBezTo>
                  <a:pt x="31648" y="6152"/>
                  <a:pt x="30737" y="5036"/>
                  <a:pt x="29038" y="5036"/>
                </a:cubicBezTo>
                <a:cubicBezTo>
                  <a:pt x="28364" y="5036"/>
                  <a:pt x="27566" y="5211"/>
                  <a:pt x="26626" y="5589"/>
                </a:cubicBezTo>
                <a:cubicBezTo>
                  <a:pt x="25640" y="4266"/>
                  <a:pt x="24580" y="3141"/>
                  <a:pt x="23105" y="3141"/>
                </a:cubicBezTo>
                <a:cubicBezTo>
                  <a:pt x="22334" y="3141"/>
                  <a:pt x="21449" y="3449"/>
                  <a:pt x="20401" y="4196"/>
                </a:cubicBezTo>
                <a:cubicBezTo>
                  <a:pt x="19770" y="2937"/>
                  <a:pt x="18716" y="2161"/>
                  <a:pt x="17552" y="2161"/>
                </a:cubicBezTo>
                <a:cubicBezTo>
                  <a:pt x="16777" y="2161"/>
                  <a:pt x="15953" y="2504"/>
                  <a:pt x="15171" y="3278"/>
                </a:cubicBezTo>
                <a:cubicBezTo>
                  <a:pt x="14663" y="1007"/>
                  <a:pt x="13235" y="36"/>
                  <a:pt x="11832" y="36"/>
                </a:cubicBezTo>
                <a:cubicBezTo>
                  <a:pt x="10745" y="36"/>
                  <a:pt x="9674" y="620"/>
                  <a:pt x="9058" y="1633"/>
                </a:cubicBezTo>
                <a:cubicBezTo>
                  <a:pt x="8510" y="555"/>
                  <a:pt x="7393" y="0"/>
                  <a:pt x="6341" y="0"/>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3662502420"/>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68"/>
        <p:cNvGrpSpPr/>
        <p:nvPr/>
      </p:nvGrpSpPr>
      <p:grpSpPr>
        <a:xfrm>
          <a:off x="0" y="0"/>
          <a:ext cx="0" cy="0"/>
          <a:chOff x="0" y="0"/>
          <a:chExt cx="0" cy="0"/>
        </a:xfrm>
      </p:grpSpPr>
    </p:spTree>
    <p:extLst>
      <p:ext uri="{BB962C8B-B14F-4D97-AF65-F5344CB8AC3E}">
        <p14:creationId xmlns:p14="http://schemas.microsoft.com/office/powerpoint/2010/main" val="3192397597"/>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69"/>
        <p:cNvGrpSpPr/>
        <p:nvPr/>
      </p:nvGrpSpPr>
      <p:grpSpPr>
        <a:xfrm>
          <a:off x="0" y="0"/>
          <a:ext cx="0" cy="0"/>
          <a:chOff x="0" y="0"/>
          <a:chExt cx="0" cy="0"/>
        </a:xfrm>
      </p:grpSpPr>
      <p:sp>
        <p:nvSpPr>
          <p:cNvPr id="170" name="Google Shape;170;p13"/>
          <p:cNvSpPr/>
          <p:nvPr/>
        </p:nvSpPr>
        <p:spPr>
          <a:xfrm>
            <a:off x="1" y="67"/>
            <a:ext cx="12192273" cy="1265223"/>
          </a:xfrm>
          <a:custGeom>
            <a:avLst/>
            <a:gdLst/>
            <a:ahLst/>
            <a:cxnLst/>
            <a:rect l="l" t="t" r="r" b="b"/>
            <a:pathLst>
              <a:path w="185754" h="43113" extrusionOk="0">
                <a:moveTo>
                  <a:pt x="0" y="1"/>
                </a:moveTo>
                <a:lnTo>
                  <a:pt x="0" y="43113"/>
                </a:lnTo>
                <a:cubicBezTo>
                  <a:pt x="9890" y="27140"/>
                  <a:pt x="47718" y="15246"/>
                  <a:pt x="92877" y="15246"/>
                </a:cubicBezTo>
                <a:cubicBezTo>
                  <a:pt x="138036" y="15246"/>
                  <a:pt x="175864" y="27140"/>
                  <a:pt x="185754" y="43113"/>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71" name="Google Shape;171;p13"/>
          <p:cNvSpPr/>
          <p:nvPr/>
        </p:nvSpPr>
        <p:spPr>
          <a:xfrm>
            <a:off x="1" y="67"/>
            <a:ext cx="12192273" cy="936071"/>
          </a:xfrm>
          <a:custGeom>
            <a:avLst/>
            <a:gdLst/>
            <a:ahLst/>
            <a:cxnLst/>
            <a:rect l="l" t="t" r="r" b="b"/>
            <a:pathLst>
              <a:path w="185754" h="31897" extrusionOk="0">
                <a:moveTo>
                  <a:pt x="0" y="1"/>
                </a:moveTo>
                <a:lnTo>
                  <a:pt x="0" y="31897"/>
                </a:lnTo>
                <a:cubicBezTo>
                  <a:pt x="9890" y="15925"/>
                  <a:pt x="47718" y="4032"/>
                  <a:pt x="92877" y="4032"/>
                </a:cubicBezTo>
                <a:cubicBezTo>
                  <a:pt x="138036" y="4032"/>
                  <a:pt x="175864" y="15925"/>
                  <a:pt x="185754" y="31897"/>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72" name="Google Shape;172;p13"/>
          <p:cNvSpPr txBox="1">
            <a:spLocks noGrp="1"/>
          </p:cNvSpPr>
          <p:nvPr>
            <p:ph type="title"/>
          </p:nvPr>
        </p:nvSpPr>
        <p:spPr>
          <a:xfrm>
            <a:off x="994133" y="411693"/>
            <a:ext cx="10272000" cy="853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grpSp>
        <p:nvGrpSpPr>
          <p:cNvPr id="173" name="Google Shape;173;p13"/>
          <p:cNvGrpSpPr/>
          <p:nvPr/>
        </p:nvGrpSpPr>
        <p:grpSpPr>
          <a:xfrm>
            <a:off x="-101098" y="6024541"/>
            <a:ext cx="12350907" cy="949489"/>
            <a:chOff x="-69775" y="4451750"/>
            <a:chExt cx="9024922" cy="712117"/>
          </a:xfrm>
        </p:grpSpPr>
        <p:sp>
          <p:nvSpPr>
            <p:cNvPr id="174" name="Google Shape;174;p13"/>
            <p:cNvSpPr/>
            <p:nvPr/>
          </p:nvSpPr>
          <p:spPr>
            <a:xfrm>
              <a:off x="-6977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5" name="Google Shape;175;p13"/>
            <p:cNvSpPr/>
            <p:nvPr/>
          </p:nvSpPr>
          <p:spPr>
            <a:xfrm flipH="1">
              <a:off x="2903950"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6" name="Google Shape;176;p13"/>
            <p:cNvSpPr/>
            <p:nvPr/>
          </p:nvSpPr>
          <p:spPr>
            <a:xfrm>
              <a:off x="589222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177" name="Google Shape;177;p13"/>
          <p:cNvGrpSpPr/>
          <p:nvPr/>
        </p:nvGrpSpPr>
        <p:grpSpPr>
          <a:xfrm>
            <a:off x="-101108" y="6226988"/>
            <a:ext cx="12317951" cy="767109"/>
            <a:chOff x="-75831" y="4603488"/>
            <a:chExt cx="9238463" cy="575332"/>
          </a:xfrm>
        </p:grpSpPr>
        <p:sp>
          <p:nvSpPr>
            <p:cNvPr id="178" name="Google Shape;178;p13"/>
            <p:cNvSpPr/>
            <p:nvPr/>
          </p:nvSpPr>
          <p:spPr>
            <a:xfrm>
              <a:off x="6419335" y="4603488"/>
              <a:ext cx="2743298" cy="575332"/>
            </a:xfrm>
            <a:custGeom>
              <a:avLst/>
              <a:gdLst/>
              <a:ahLst/>
              <a:cxnLst/>
              <a:rect l="l" t="t" r="r" b="b"/>
              <a:pathLst>
                <a:path w="73311" h="15375" extrusionOk="0">
                  <a:moveTo>
                    <a:pt x="65559" y="1"/>
                  </a:moveTo>
                  <a:cubicBezTo>
                    <a:pt x="60732" y="1"/>
                    <a:pt x="56258" y="2847"/>
                    <a:pt x="54803" y="6525"/>
                  </a:cubicBezTo>
                  <a:cubicBezTo>
                    <a:pt x="54465" y="4821"/>
                    <a:pt x="53371" y="3924"/>
                    <a:pt x="52185" y="3924"/>
                  </a:cubicBezTo>
                  <a:cubicBezTo>
                    <a:pt x="51154" y="3924"/>
                    <a:pt x="50052" y="4602"/>
                    <a:pt x="49317" y="6018"/>
                  </a:cubicBezTo>
                  <a:cubicBezTo>
                    <a:pt x="48721" y="5180"/>
                    <a:pt x="48025" y="4722"/>
                    <a:pt x="47395" y="4722"/>
                  </a:cubicBezTo>
                  <a:cubicBezTo>
                    <a:pt x="46624" y="4722"/>
                    <a:pt x="45954" y="5407"/>
                    <a:pt x="45688" y="6918"/>
                  </a:cubicBezTo>
                  <a:cubicBezTo>
                    <a:pt x="44641" y="4454"/>
                    <a:pt x="42849" y="3374"/>
                    <a:pt x="40963" y="3374"/>
                  </a:cubicBezTo>
                  <a:cubicBezTo>
                    <a:pt x="39040" y="3374"/>
                    <a:pt x="37019" y="4499"/>
                    <a:pt x="35596" y="6427"/>
                  </a:cubicBezTo>
                  <a:cubicBezTo>
                    <a:pt x="35610" y="5088"/>
                    <a:pt x="34626" y="3767"/>
                    <a:pt x="33347" y="3767"/>
                  </a:cubicBezTo>
                  <a:cubicBezTo>
                    <a:pt x="32579" y="3767"/>
                    <a:pt x="31705" y="4244"/>
                    <a:pt x="30877" y="5479"/>
                  </a:cubicBezTo>
                  <a:cubicBezTo>
                    <a:pt x="30590" y="4008"/>
                    <a:pt x="29742" y="3291"/>
                    <a:pt x="28885" y="3291"/>
                  </a:cubicBezTo>
                  <a:cubicBezTo>
                    <a:pt x="28057" y="3291"/>
                    <a:pt x="27222" y="3961"/>
                    <a:pt x="26878" y="5268"/>
                  </a:cubicBezTo>
                  <a:cubicBezTo>
                    <a:pt x="25901" y="3940"/>
                    <a:pt x="24955" y="3337"/>
                    <a:pt x="24037" y="3337"/>
                  </a:cubicBezTo>
                  <a:cubicBezTo>
                    <a:pt x="23051" y="3337"/>
                    <a:pt x="22095" y="4031"/>
                    <a:pt x="21164" y="5268"/>
                  </a:cubicBezTo>
                  <a:cubicBezTo>
                    <a:pt x="20473" y="4209"/>
                    <a:pt x="19764" y="3715"/>
                    <a:pt x="19038" y="3715"/>
                  </a:cubicBezTo>
                  <a:cubicBezTo>
                    <a:pt x="18300" y="3715"/>
                    <a:pt x="17545" y="4226"/>
                    <a:pt x="16775" y="5175"/>
                  </a:cubicBezTo>
                  <a:cubicBezTo>
                    <a:pt x="15728" y="3756"/>
                    <a:pt x="14372" y="3095"/>
                    <a:pt x="13063" y="3095"/>
                  </a:cubicBezTo>
                  <a:cubicBezTo>
                    <a:pt x="11474" y="3095"/>
                    <a:pt x="9954" y="4070"/>
                    <a:pt x="9144" y="5845"/>
                  </a:cubicBezTo>
                  <a:cubicBezTo>
                    <a:pt x="8451" y="4797"/>
                    <a:pt x="7609" y="4256"/>
                    <a:pt x="6779" y="4256"/>
                  </a:cubicBezTo>
                  <a:cubicBezTo>
                    <a:pt x="5923" y="4256"/>
                    <a:pt x="5080" y="4831"/>
                    <a:pt x="4425" y="6018"/>
                  </a:cubicBezTo>
                  <a:cubicBezTo>
                    <a:pt x="4080" y="4963"/>
                    <a:pt x="3287" y="4391"/>
                    <a:pt x="2454" y="4391"/>
                  </a:cubicBezTo>
                  <a:cubicBezTo>
                    <a:pt x="1472" y="4391"/>
                    <a:pt x="432" y="5186"/>
                    <a:pt x="1" y="6918"/>
                  </a:cubicBezTo>
                  <a:lnTo>
                    <a:pt x="1" y="15374"/>
                  </a:lnTo>
                  <a:lnTo>
                    <a:pt x="72776" y="14686"/>
                  </a:lnTo>
                  <a:lnTo>
                    <a:pt x="73310" y="2844"/>
                  </a:lnTo>
                  <a:cubicBezTo>
                    <a:pt x="70908" y="841"/>
                    <a:pt x="68182" y="1"/>
                    <a:pt x="65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9" name="Google Shape;179;p13"/>
            <p:cNvSpPr/>
            <p:nvPr/>
          </p:nvSpPr>
          <p:spPr>
            <a:xfrm>
              <a:off x="-75831"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0" name="Google Shape;180;p13"/>
            <p:cNvSpPr/>
            <p:nvPr/>
          </p:nvSpPr>
          <p:spPr>
            <a:xfrm flipH="1">
              <a:off x="25853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1" name="Google Shape;181;p13"/>
            <p:cNvSpPr/>
            <p:nvPr/>
          </p:nvSpPr>
          <p:spPr>
            <a:xfrm>
              <a:off x="52152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182" name="Google Shape;182;p13"/>
          <p:cNvSpPr/>
          <p:nvPr/>
        </p:nvSpPr>
        <p:spPr>
          <a:xfrm>
            <a:off x="10363393" y="6315507"/>
            <a:ext cx="1917993" cy="658584"/>
          </a:xfrm>
          <a:custGeom>
            <a:avLst/>
            <a:gdLst/>
            <a:ahLst/>
            <a:cxnLst/>
            <a:rect l="l" t="t" r="r" b="b"/>
            <a:pathLst>
              <a:path w="32878" h="11290" extrusionOk="0">
                <a:moveTo>
                  <a:pt x="27851" y="1"/>
                </a:moveTo>
                <a:cubicBezTo>
                  <a:pt x="24579" y="1"/>
                  <a:pt x="20984" y="1913"/>
                  <a:pt x="20467" y="4953"/>
                </a:cubicBezTo>
                <a:cubicBezTo>
                  <a:pt x="19709" y="4440"/>
                  <a:pt x="19015" y="4192"/>
                  <a:pt x="18381" y="4192"/>
                </a:cubicBezTo>
                <a:cubicBezTo>
                  <a:pt x="17225" y="4192"/>
                  <a:pt x="16268" y="5018"/>
                  <a:pt x="15486" y="6570"/>
                </a:cubicBezTo>
                <a:cubicBezTo>
                  <a:pt x="14274" y="5699"/>
                  <a:pt x="13326" y="5352"/>
                  <a:pt x="12552" y="5352"/>
                </a:cubicBezTo>
                <a:cubicBezTo>
                  <a:pt x="11336" y="5352"/>
                  <a:pt x="10550" y="6208"/>
                  <a:pt x="9847" y="7225"/>
                </a:cubicBezTo>
                <a:cubicBezTo>
                  <a:pt x="8792" y="6395"/>
                  <a:pt x="7867" y="6002"/>
                  <a:pt x="7061" y="6002"/>
                </a:cubicBezTo>
                <a:cubicBezTo>
                  <a:pt x="5841" y="6002"/>
                  <a:pt x="4889" y="6900"/>
                  <a:pt x="4159" y="8537"/>
                </a:cubicBezTo>
                <a:cubicBezTo>
                  <a:pt x="3564" y="8374"/>
                  <a:pt x="3017" y="8286"/>
                  <a:pt x="2530" y="8286"/>
                </a:cubicBezTo>
                <a:cubicBezTo>
                  <a:pt x="1091" y="8286"/>
                  <a:pt x="164" y="9058"/>
                  <a:pt x="1" y="10981"/>
                </a:cubicBezTo>
                <a:lnTo>
                  <a:pt x="32343" y="11290"/>
                </a:lnTo>
                <a:lnTo>
                  <a:pt x="32877" y="2622"/>
                </a:lnTo>
                <a:cubicBezTo>
                  <a:pt x="31954" y="804"/>
                  <a:pt x="29970" y="1"/>
                  <a:pt x="27851" y="1"/>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83" name="Google Shape;183;p13"/>
          <p:cNvSpPr/>
          <p:nvPr/>
        </p:nvSpPr>
        <p:spPr>
          <a:xfrm>
            <a:off x="-86332" y="6417940"/>
            <a:ext cx="2092651" cy="556155"/>
          </a:xfrm>
          <a:custGeom>
            <a:avLst/>
            <a:gdLst/>
            <a:ahLst/>
            <a:cxnLst/>
            <a:rect l="l" t="t" r="r" b="b"/>
            <a:pathLst>
              <a:path w="32068" h="8523" extrusionOk="0">
                <a:moveTo>
                  <a:pt x="6341" y="0"/>
                </a:moveTo>
                <a:cubicBezTo>
                  <a:pt x="5190" y="0"/>
                  <a:pt x="4116" y="663"/>
                  <a:pt x="3945" y="2032"/>
                </a:cubicBezTo>
                <a:cubicBezTo>
                  <a:pt x="3131" y="1088"/>
                  <a:pt x="2434" y="655"/>
                  <a:pt x="1838" y="655"/>
                </a:cubicBezTo>
                <a:cubicBezTo>
                  <a:pt x="1115" y="655"/>
                  <a:pt x="538" y="1291"/>
                  <a:pt x="77" y="2426"/>
                </a:cubicBezTo>
                <a:lnTo>
                  <a:pt x="0" y="8523"/>
                </a:lnTo>
                <a:lnTo>
                  <a:pt x="0" y="8523"/>
                </a:lnTo>
                <a:lnTo>
                  <a:pt x="32068" y="7965"/>
                </a:lnTo>
                <a:cubicBezTo>
                  <a:pt x="31648" y="6152"/>
                  <a:pt x="30737" y="5036"/>
                  <a:pt x="29038" y="5036"/>
                </a:cubicBezTo>
                <a:cubicBezTo>
                  <a:pt x="28364" y="5036"/>
                  <a:pt x="27566" y="5211"/>
                  <a:pt x="26626" y="5589"/>
                </a:cubicBezTo>
                <a:cubicBezTo>
                  <a:pt x="25640" y="4266"/>
                  <a:pt x="24580" y="3141"/>
                  <a:pt x="23105" y="3141"/>
                </a:cubicBezTo>
                <a:cubicBezTo>
                  <a:pt x="22334" y="3141"/>
                  <a:pt x="21449" y="3449"/>
                  <a:pt x="20401" y="4196"/>
                </a:cubicBezTo>
                <a:cubicBezTo>
                  <a:pt x="19770" y="2937"/>
                  <a:pt x="18716" y="2161"/>
                  <a:pt x="17552" y="2161"/>
                </a:cubicBezTo>
                <a:cubicBezTo>
                  <a:pt x="16777" y="2161"/>
                  <a:pt x="15953" y="2504"/>
                  <a:pt x="15171" y="3278"/>
                </a:cubicBezTo>
                <a:cubicBezTo>
                  <a:pt x="14663" y="1007"/>
                  <a:pt x="13235" y="36"/>
                  <a:pt x="11832" y="36"/>
                </a:cubicBezTo>
                <a:cubicBezTo>
                  <a:pt x="10745" y="36"/>
                  <a:pt x="9674" y="620"/>
                  <a:pt x="9058" y="1633"/>
                </a:cubicBezTo>
                <a:cubicBezTo>
                  <a:pt x="8510" y="555"/>
                  <a:pt x="7393" y="0"/>
                  <a:pt x="6341" y="0"/>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764474008"/>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84"/>
        <p:cNvGrpSpPr/>
        <p:nvPr/>
      </p:nvGrpSpPr>
      <p:grpSpPr>
        <a:xfrm>
          <a:off x="0" y="0"/>
          <a:ext cx="0" cy="0"/>
          <a:chOff x="0" y="0"/>
          <a:chExt cx="0" cy="0"/>
        </a:xfrm>
      </p:grpSpPr>
      <p:sp>
        <p:nvSpPr>
          <p:cNvPr id="185" name="Google Shape;185;p14"/>
          <p:cNvSpPr/>
          <p:nvPr/>
        </p:nvSpPr>
        <p:spPr>
          <a:xfrm>
            <a:off x="1" y="67"/>
            <a:ext cx="12192273" cy="1265223"/>
          </a:xfrm>
          <a:custGeom>
            <a:avLst/>
            <a:gdLst/>
            <a:ahLst/>
            <a:cxnLst/>
            <a:rect l="l" t="t" r="r" b="b"/>
            <a:pathLst>
              <a:path w="185754" h="43113" extrusionOk="0">
                <a:moveTo>
                  <a:pt x="0" y="1"/>
                </a:moveTo>
                <a:lnTo>
                  <a:pt x="0" y="43113"/>
                </a:lnTo>
                <a:cubicBezTo>
                  <a:pt x="9890" y="27140"/>
                  <a:pt x="47718" y="15246"/>
                  <a:pt x="92877" y="15246"/>
                </a:cubicBezTo>
                <a:cubicBezTo>
                  <a:pt x="138036" y="15246"/>
                  <a:pt x="175864" y="27140"/>
                  <a:pt x="185754" y="43113"/>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86" name="Google Shape;186;p14"/>
          <p:cNvSpPr/>
          <p:nvPr/>
        </p:nvSpPr>
        <p:spPr>
          <a:xfrm>
            <a:off x="1" y="67"/>
            <a:ext cx="12192273" cy="936071"/>
          </a:xfrm>
          <a:custGeom>
            <a:avLst/>
            <a:gdLst/>
            <a:ahLst/>
            <a:cxnLst/>
            <a:rect l="l" t="t" r="r" b="b"/>
            <a:pathLst>
              <a:path w="185754" h="31897" extrusionOk="0">
                <a:moveTo>
                  <a:pt x="0" y="1"/>
                </a:moveTo>
                <a:lnTo>
                  <a:pt x="0" y="31897"/>
                </a:lnTo>
                <a:cubicBezTo>
                  <a:pt x="9890" y="15925"/>
                  <a:pt x="47718" y="4032"/>
                  <a:pt x="92877" y="4032"/>
                </a:cubicBezTo>
                <a:cubicBezTo>
                  <a:pt x="138036" y="4032"/>
                  <a:pt x="175864" y="15925"/>
                  <a:pt x="185754" y="31897"/>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87" name="Google Shape;187;p14"/>
          <p:cNvSpPr txBox="1">
            <a:spLocks noGrp="1"/>
          </p:cNvSpPr>
          <p:nvPr>
            <p:ph type="title"/>
          </p:nvPr>
        </p:nvSpPr>
        <p:spPr>
          <a:xfrm>
            <a:off x="994133" y="411693"/>
            <a:ext cx="10272000" cy="853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grpSp>
        <p:nvGrpSpPr>
          <p:cNvPr id="188" name="Google Shape;188;p14"/>
          <p:cNvGrpSpPr/>
          <p:nvPr/>
        </p:nvGrpSpPr>
        <p:grpSpPr>
          <a:xfrm flipH="1">
            <a:off x="-69531" y="6024541"/>
            <a:ext cx="12350907" cy="949489"/>
            <a:chOff x="-69775" y="4451750"/>
            <a:chExt cx="9024922" cy="712117"/>
          </a:xfrm>
        </p:grpSpPr>
        <p:sp>
          <p:nvSpPr>
            <p:cNvPr id="189" name="Google Shape;189;p14"/>
            <p:cNvSpPr/>
            <p:nvPr/>
          </p:nvSpPr>
          <p:spPr>
            <a:xfrm>
              <a:off x="-6977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0" name="Google Shape;190;p14"/>
            <p:cNvSpPr/>
            <p:nvPr/>
          </p:nvSpPr>
          <p:spPr>
            <a:xfrm flipH="1">
              <a:off x="2903950"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1" name="Google Shape;191;p14"/>
            <p:cNvSpPr/>
            <p:nvPr/>
          </p:nvSpPr>
          <p:spPr>
            <a:xfrm>
              <a:off x="589222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192" name="Google Shape;192;p14"/>
          <p:cNvGrpSpPr/>
          <p:nvPr/>
        </p:nvGrpSpPr>
        <p:grpSpPr>
          <a:xfrm flipH="1">
            <a:off x="-36565" y="6226988"/>
            <a:ext cx="12317951" cy="767109"/>
            <a:chOff x="-75831" y="4603488"/>
            <a:chExt cx="9238463" cy="575332"/>
          </a:xfrm>
        </p:grpSpPr>
        <p:sp>
          <p:nvSpPr>
            <p:cNvPr id="193" name="Google Shape;193;p14"/>
            <p:cNvSpPr/>
            <p:nvPr/>
          </p:nvSpPr>
          <p:spPr>
            <a:xfrm>
              <a:off x="6419335" y="4603488"/>
              <a:ext cx="2743298" cy="575332"/>
            </a:xfrm>
            <a:custGeom>
              <a:avLst/>
              <a:gdLst/>
              <a:ahLst/>
              <a:cxnLst/>
              <a:rect l="l" t="t" r="r" b="b"/>
              <a:pathLst>
                <a:path w="73311" h="15375" extrusionOk="0">
                  <a:moveTo>
                    <a:pt x="65559" y="1"/>
                  </a:moveTo>
                  <a:cubicBezTo>
                    <a:pt x="60732" y="1"/>
                    <a:pt x="56258" y="2847"/>
                    <a:pt x="54803" y="6525"/>
                  </a:cubicBezTo>
                  <a:cubicBezTo>
                    <a:pt x="54465" y="4821"/>
                    <a:pt x="53371" y="3924"/>
                    <a:pt x="52185" y="3924"/>
                  </a:cubicBezTo>
                  <a:cubicBezTo>
                    <a:pt x="51154" y="3924"/>
                    <a:pt x="50052" y="4602"/>
                    <a:pt x="49317" y="6018"/>
                  </a:cubicBezTo>
                  <a:cubicBezTo>
                    <a:pt x="48721" y="5180"/>
                    <a:pt x="48025" y="4722"/>
                    <a:pt x="47395" y="4722"/>
                  </a:cubicBezTo>
                  <a:cubicBezTo>
                    <a:pt x="46624" y="4722"/>
                    <a:pt x="45954" y="5407"/>
                    <a:pt x="45688" y="6918"/>
                  </a:cubicBezTo>
                  <a:cubicBezTo>
                    <a:pt x="44641" y="4454"/>
                    <a:pt x="42849" y="3374"/>
                    <a:pt x="40963" y="3374"/>
                  </a:cubicBezTo>
                  <a:cubicBezTo>
                    <a:pt x="39040" y="3374"/>
                    <a:pt x="37019" y="4499"/>
                    <a:pt x="35596" y="6427"/>
                  </a:cubicBezTo>
                  <a:cubicBezTo>
                    <a:pt x="35610" y="5088"/>
                    <a:pt x="34626" y="3767"/>
                    <a:pt x="33347" y="3767"/>
                  </a:cubicBezTo>
                  <a:cubicBezTo>
                    <a:pt x="32579" y="3767"/>
                    <a:pt x="31705" y="4244"/>
                    <a:pt x="30877" y="5479"/>
                  </a:cubicBezTo>
                  <a:cubicBezTo>
                    <a:pt x="30590" y="4008"/>
                    <a:pt x="29742" y="3291"/>
                    <a:pt x="28885" y="3291"/>
                  </a:cubicBezTo>
                  <a:cubicBezTo>
                    <a:pt x="28057" y="3291"/>
                    <a:pt x="27222" y="3961"/>
                    <a:pt x="26878" y="5268"/>
                  </a:cubicBezTo>
                  <a:cubicBezTo>
                    <a:pt x="25901" y="3940"/>
                    <a:pt x="24955" y="3337"/>
                    <a:pt x="24037" y="3337"/>
                  </a:cubicBezTo>
                  <a:cubicBezTo>
                    <a:pt x="23051" y="3337"/>
                    <a:pt x="22095" y="4031"/>
                    <a:pt x="21164" y="5268"/>
                  </a:cubicBezTo>
                  <a:cubicBezTo>
                    <a:pt x="20473" y="4209"/>
                    <a:pt x="19764" y="3715"/>
                    <a:pt x="19038" y="3715"/>
                  </a:cubicBezTo>
                  <a:cubicBezTo>
                    <a:pt x="18300" y="3715"/>
                    <a:pt x="17545" y="4226"/>
                    <a:pt x="16775" y="5175"/>
                  </a:cubicBezTo>
                  <a:cubicBezTo>
                    <a:pt x="15728" y="3756"/>
                    <a:pt x="14372" y="3095"/>
                    <a:pt x="13063" y="3095"/>
                  </a:cubicBezTo>
                  <a:cubicBezTo>
                    <a:pt x="11474" y="3095"/>
                    <a:pt x="9954" y="4070"/>
                    <a:pt x="9144" y="5845"/>
                  </a:cubicBezTo>
                  <a:cubicBezTo>
                    <a:pt x="8451" y="4797"/>
                    <a:pt x="7609" y="4256"/>
                    <a:pt x="6779" y="4256"/>
                  </a:cubicBezTo>
                  <a:cubicBezTo>
                    <a:pt x="5923" y="4256"/>
                    <a:pt x="5080" y="4831"/>
                    <a:pt x="4425" y="6018"/>
                  </a:cubicBezTo>
                  <a:cubicBezTo>
                    <a:pt x="4080" y="4963"/>
                    <a:pt x="3287" y="4391"/>
                    <a:pt x="2454" y="4391"/>
                  </a:cubicBezTo>
                  <a:cubicBezTo>
                    <a:pt x="1472" y="4391"/>
                    <a:pt x="432" y="5186"/>
                    <a:pt x="1" y="6918"/>
                  </a:cubicBezTo>
                  <a:lnTo>
                    <a:pt x="1" y="15374"/>
                  </a:lnTo>
                  <a:lnTo>
                    <a:pt x="72776" y="14686"/>
                  </a:lnTo>
                  <a:lnTo>
                    <a:pt x="73310" y="2844"/>
                  </a:lnTo>
                  <a:cubicBezTo>
                    <a:pt x="70908" y="841"/>
                    <a:pt x="68182" y="1"/>
                    <a:pt x="65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4" name="Google Shape;194;p14"/>
            <p:cNvSpPr/>
            <p:nvPr/>
          </p:nvSpPr>
          <p:spPr>
            <a:xfrm>
              <a:off x="-75831"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5" name="Google Shape;195;p14"/>
            <p:cNvSpPr/>
            <p:nvPr/>
          </p:nvSpPr>
          <p:spPr>
            <a:xfrm flipH="1">
              <a:off x="25853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6" name="Google Shape;196;p14"/>
            <p:cNvSpPr/>
            <p:nvPr/>
          </p:nvSpPr>
          <p:spPr>
            <a:xfrm>
              <a:off x="52152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197" name="Google Shape;197;p14"/>
          <p:cNvSpPr/>
          <p:nvPr/>
        </p:nvSpPr>
        <p:spPr>
          <a:xfrm flipH="1">
            <a:off x="-101107" y="6315507"/>
            <a:ext cx="1917993" cy="658584"/>
          </a:xfrm>
          <a:custGeom>
            <a:avLst/>
            <a:gdLst/>
            <a:ahLst/>
            <a:cxnLst/>
            <a:rect l="l" t="t" r="r" b="b"/>
            <a:pathLst>
              <a:path w="32878" h="11290" extrusionOk="0">
                <a:moveTo>
                  <a:pt x="27851" y="1"/>
                </a:moveTo>
                <a:cubicBezTo>
                  <a:pt x="24579" y="1"/>
                  <a:pt x="20984" y="1913"/>
                  <a:pt x="20467" y="4953"/>
                </a:cubicBezTo>
                <a:cubicBezTo>
                  <a:pt x="19709" y="4440"/>
                  <a:pt x="19015" y="4192"/>
                  <a:pt x="18381" y="4192"/>
                </a:cubicBezTo>
                <a:cubicBezTo>
                  <a:pt x="17225" y="4192"/>
                  <a:pt x="16268" y="5018"/>
                  <a:pt x="15486" y="6570"/>
                </a:cubicBezTo>
                <a:cubicBezTo>
                  <a:pt x="14274" y="5699"/>
                  <a:pt x="13326" y="5352"/>
                  <a:pt x="12552" y="5352"/>
                </a:cubicBezTo>
                <a:cubicBezTo>
                  <a:pt x="11336" y="5352"/>
                  <a:pt x="10550" y="6208"/>
                  <a:pt x="9847" y="7225"/>
                </a:cubicBezTo>
                <a:cubicBezTo>
                  <a:pt x="8792" y="6395"/>
                  <a:pt x="7867" y="6002"/>
                  <a:pt x="7061" y="6002"/>
                </a:cubicBezTo>
                <a:cubicBezTo>
                  <a:pt x="5841" y="6002"/>
                  <a:pt x="4889" y="6900"/>
                  <a:pt x="4159" y="8537"/>
                </a:cubicBezTo>
                <a:cubicBezTo>
                  <a:pt x="3564" y="8374"/>
                  <a:pt x="3017" y="8286"/>
                  <a:pt x="2530" y="8286"/>
                </a:cubicBezTo>
                <a:cubicBezTo>
                  <a:pt x="1091" y="8286"/>
                  <a:pt x="164" y="9058"/>
                  <a:pt x="1" y="10981"/>
                </a:cubicBezTo>
                <a:lnTo>
                  <a:pt x="32343" y="11290"/>
                </a:lnTo>
                <a:lnTo>
                  <a:pt x="32877" y="2622"/>
                </a:lnTo>
                <a:cubicBezTo>
                  <a:pt x="31954" y="804"/>
                  <a:pt x="29970" y="1"/>
                  <a:pt x="27851" y="1"/>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98" name="Google Shape;198;p14"/>
          <p:cNvSpPr/>
          <p:nvPr/>
        </p:nvSpPr>
        <p:spPr>
          <a:xfrm flipH="1">
            <a:off x="10173960" y="6417940"/>
            <a:ext cx="2092651" cy="556155"/>
          </a:xfrm>
          <a:custGeom>
            <a:avLst/>
            <a:gdLst/>
            <a:ahLst/>
            <a:cxnLst/>
            <a:rect l="l" t="t" r="r" b="b"/>
            <a:pathLst>
              <a:path w="32068" h="8523" extrusionOk="0">
                <a:moveTo>
                  <a:pt x="6341" y="0"/>
                </a:moveTo>
                <a:cubicBezTo>
                  <a:pt x="5190" y="0"/>
                  <a:pt x="4116" y="663"/>
                  <a:pt x="3945" y="2032"/>
                </a:cubicBezTo>
                <a:cubicBezTo>
                  <a:pt x="3131" y="1088"/>
                  <a:pt x="2434" y="655"/>
                  <a:pt x="1838" y="655"/>
                </a:cubicBezTo>
                <a:cubicBezTo>
                  <a:pt x="1115" y="655"/>
                  <a:pt x="538" y="1291"/>
                  <a:pt x="77" y="2426"/>
                </a:cubicBezTo>
                <a:lnTo>
                  <a:pt x="0" y="8523"/>
                </a:lnTo>
                <a:lnTo>
                  <a:pt x="0" y="8523"/>
                </a:lnTo>
                <a:lnTo>
                  <a:pt x="32068" y="7965"/>
                </a:lnTo>
                <a:cubicBezTo>
                  <a:pt x="31648" y="6152"/>
                  <a:pt x="30737" y="5036"/>
                  <a:pt x="29038" y="5036"/>
                </a:cubicBezTo>
                <a:cubicBezTo>
                  <a:pt x="28364" y="5036"/>
                  <a:pt x="27566" y="5211"/>
                  <a:pt x="26626" y="5589"/>
                </a:cubicBezTo>
                <a:cubicBezTo>
                  <a:pt x="25640" y="4266"/>
                  <a:pt x="24580" y="3141"/>
                  <a:pt x="23105" y="3141"/>
                </a:cubicBezTo>
                <a:cubicBezTo>
                  <a:pt x="22334" y="3141"/>
                  <a:pt x="21449" y="3449"/>
                  <a:pt x="20401" y="4196"/>
                </a:cubicBezTo>
                <a:cubicBezTo>
                  <a:pt x="19770" y="2937"/>
                  <a:pt x="18716" y="2161"/>
                  <a:pt x="17552" y="2161"/>
                </a:cubicBezTo>
                <a:cubicBezTo>
                  <a:pt x="16777" y="2161"/>
                  <a:pt x="15953" y="2504"/>
                  <a:pt x="15171" y="3278"/>
                </a:cubicBezTo>
                <a:cubicBezTo>
                  <a:pt x="14663" y="1007"/>
                  <a:pt x="13235" y="36"/>
                  <a:pt x="11832" y="36"/>
                </a:cubicBezTo>
                <a:cubicBezTo>
                  <a:pt x="10745" y="36"/>
                  <a:pt x="9674" y="620"/>
                  <a:pt x="9058" y="1633"/>
                </a:cubicBezTo>
                <a:cubicBezTo>
                  <a:pt x="8510" y="555"/>
                  <a:pt x="7393" y="0"/>
                  <a:pt x="6341" y="0"/>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41789460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184"/>
        <p:cNvGrpSpPr/>
        <p:nvPr/>
      </p:nvGrpSpPr>
      <p:grpSpPr>
        <a:xfrm>
          <a:off x="0" y="0"/>
          <a:ext cx="0" cy="0"/>
          <a:chOff x="0" y="0"/>
          <a:chExt cx="0" cy="0"/>
        </a:xfrm>
      </p:grpSpPr>
      <p:sp>
        <p:nvSpPr>
          <p:cNvPr id="185" name="Google Shape;185;p16"/>
          <p:cNvSpPr txBox="1">
            <a:spLocks noGrp="1"/>
          </p:cNvSpPr>
          <p:nvPr>
            <p:ph type="title"/>
          </p:nvPr>
        </p:nvSpPr>
        <p:spPr>
          <a:xfrm>
            <a:off x="1104200" y="4586051"/>
            <a:ext cx="7988400" cy="7112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4000"/>
            </a:lvl1pPr>
            <a:lvl2pPr lvl="1" algn="ctr" rtl="0">
              <a:spcBef>
                <a:spcPts val="0"/>
              </a:spcBef>
              <a:spcAft>
                <a:spcPts val="0"/>
              </a:spcAft>
              <a:buSzPts val="3000"/>
              <a:buNone/>
              <a:defRPr sz="4000"/>
            </a:lvl2pPr>
            <a:lvl3pPr lvl="2" algn="ctr" rtl="0">
              <a:spcBef>
                <a:spcPts val="0"/>
              </a:spcBef>
              <a:spcAft>
                <a:spcPts val="0"/>
              </a:spcAft>
              <a:buSzPts val="3000"/>
              <a:buNone/>
              <a:defRPr sz="4000"/>
            </a:lvl3pPr>
            <a:lvl4pPr lvl="3" algn="ctr" rtl="0">
              <a:spcBef>
                <a:spcPts val="0"/>
              </a:spcBef>
              <a:spcAft>
                <a:spcPts val="0"/>
              </a:spcAft>
              <a:buSzPts val="3000"/>
              <a:buNone/>
              <a:defRPr sz="4000"/>
            </a:lvl4pPr>
            <a:lvl5pPr lvl="4" algn="ctr" rtl="0">
              <a:spcBef>
                <a:spcPts val="0"/>
              </a:spcBef>
              <a:spcAft>
                <a:spcPts val="0"/>
              </a:spcAft>
              <a:buSzPts val="3000"/>
              <a:buNone/>
              <a:defRPr sz="4000"/>
            </a:lvl5pPr>
            <a:lvl6pPr lvl="5" algn="ctr" rtl="0">
              <a:spcBef>
                <a:spcPts val="0"/>
              </a:spcBef>
              <a:spcAft>
                <a:spcPts val="0"/>
              </a:spcAft>
              <a:buSzPts val="3000"/>
              <a:buNone/>
              <a:defRPr sz="4000"/>
            </a:lvl6pPr>
            <a:lvl7pPr lvl="6" algn="ctr" rtl="0">
              <a:spcBef>
                <a:spcPts val="0"/>
              </a:spcBef>
              <a:spcAft>
                <a:spcPts val="0"/>
              </a:spcAft>
              <a:buSzPts val="3000"/>
              <a:buNone/>
              <a:defRPr sz="4000"/>
            </a:lvl7pPr>
            <a:lvl8pPr lvl="7" algn="ctr" rtl="0">
              <a:spcBef>
                <a:spcPts val="0"/>
              </a:spcBef>
              <a:spcAft>
                <a:spcPts val="0"/>
              </a:spcAft>
              <a:buSzPts val="3000"/>
              <a:buNone/>
              <a:defRPr sz="4000"/>
            </a:lvl8pPr>
            <a:lvl9pPr lvl="8" algn="ctr" rtl="0">
              <a:spcBef>
                <a:spcPts val="0"/>
              </a:spcBef>
              <a:spcAft>
                <a:spcPts val="0"/>
              </a:spcAft>
              <a:buSzPts val="3000"/>
              <a:buNone/>
              <a:defRPr sz="4000"/>
            </a:lvl9pPr>
          </a:lstStyle>
          <a:p>
            <a:r>
              <a:rPr lang="en-GB"/>
              <a:t>Click to edit Master title style</a:t>
            </a:r>
            <a:endParaRPr/>
          </a:p>
        </p:txBody>
      </p:sp>
      <p:sp>
        <p:nvSpPr>
          <p:cNvPr id="186" name="Google Shape;186;p16"/>
          <p:cNvSpPr txBox="1">
            <a:spLocks noGrp="1"/>
          </p:cNvSpPr>
          <p:nvPr>
            <p:ph type="subTitle" idx="1"/>
          </p:nvPr>
        </p:nvSpPr>
        <p:spPr>
          <a:xfrm>
            <a:off x="1104200" y="2629617"/>
            <a:ext cx="7988400" cy="174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3333"/>
            </a:lvl1pPr>
            <a:lvl2pPr lvl="1" algn="ctr" rtl="0">
              <a:lnSpc>
                <a:spcPct val="100000"/>
              </a:lnSpc>
              <a:spcBef>
                <a:spcPts val="0"/>
              </a:spcBef>
              <a:spcAft>
                <a:spcPts val="0"/>
              </a:spcAft>
              <a:buSzPts val="2500"/>
              <a:buNone/>
              <a:defRPr sz="3333"/>
            </a:lvl2pPr>
            <a:lvl3pPr lvl="2" algn="ctr" rtl="0">
              <a:lnSpc>
                <a:spcPct val="100000"/>
              </a:lnSpc>
              <a:spcBef>
                <a:spcPts val="0"/>
              </a:spcBef>
              <a:spcAft>
                <a:spcPts val="0"/>
              </a:spcAft>
              <a:buSzPts val="2500"/>
              <a:buNone/>
              <a:defRPr sz="3333"/>
            </a:lvl3pPr>
            <a:lvl4pPr lvl="3" algn="ctr" rtl="0">
              <a:lnSpc>
                <a:spcPct val="100000"/>
              </a:lnSpc>
              <a:spcBef>
                <a:spcPts val="0"/>
              </a:spcBef>
              <a:spcAft>
                <a:spcPts val="0"/>
              </a:spcAft>
              <a:buSzPts val="2500"/>
              <a:buNone/>
              <a:defRPr sz="3333"/>
            </a:lvl4pPr>
            <a:lvl5pPr lvl="4" algn="ctr" rtl="0">
              <a:lnSpc>
                <a:spcPct val="100000"/>
              </a:lnSpc>
              <a:spcBef>
                <a:spcPts val="0"/>
              </a:spcBef>
              <a:spcAft>
                <a:spcPts val="0"/>
              </a:spcAft>
              <a:buSzPts val="2500"/>
              <a:buNone/>
              <a:defRPr sz="3333"/>
            </a:lvl5pPr>
            <a:lvl6pPr lvl="5" algn="ctr" rtl="0">
              <a:lnSpc>
                <a:spcPct val="100000"/>
              </a:lnSpc>
              <a:spcBef>
                <a:spcPts val="0"/>
              </a:spcBef>
              <a:spcAft>
                <a:spcPts val="0"/>
              </a:spcAft>
              <a:buSzPts val="2500"/>
              <a:buNone/>
              <a:defRPr sz="3333"/>
            </a:lvl6pPr>
            <a:lvl7pPr lvl="6" algn="ctr" rtl="0">
              <a:lnSpc>
                <a:spcPct val="100000"/>
              </a:lnSpc>
              <a:spcBef>
                <a:spcPts val="0"/>
              </a:spcBef>
              <a:spcAft>
                <a:spcPts val="0"/>
              </a:spcAft>
              <a:buSzPts val="2500"/>
              <a:buNone/>
              <a:defRPr sz="3333"/>
            </a:lvl7pPr>
            <a:lvl8pPr lvl="7" algn="ctr" rtl="0">
              <a:lnSpc>
                <a:spcPct val="100000"/>
              </a:lnSpc>
              <a:spcBef>
                <a:spcPts val="0"/>
              </a:spcBef>
              <a:spcAft>
                <a:spcPts val="0"/>
              </a:spcAft>
              <a:buSzPts val="2500"/>
              <a:buNone/>
              <a:defRPr sz="3333"/>
            </a:lvl8pPr>
            <a:lvl9pPr lvl="8" algn="ctr" rtl="0">
              <a:lnSpc>
                <a:spcPct val="100000"/>
              </a:lnSpc>
              <a:spcBef>
                <a:spcPts val="0"/>
              </a:spcBef>
              <a:spcAft>
                <a:spcPts val="0"/>
              </a:spcAft>
              <a:buSzPts val="2500"/>
              <a:buNone/>
              <a:defRPr sz="3333"/>
            </a:lvl9pPr>
          </a:lstStyle>
          <a:p>
            <a:r>
              <a:rPr lang="en-GB"/>
              <a:t>Click to edit Master subtitle style</a:t>
            </a:r>
            <a:endParaRPr/>
          </a:p>
        </p:txBody>
      </p:sp>
      <p:grpSp>
        <p:nvGrpSpPr>
          <p:cNvPr id="187" name="Google Shape;187;p16"/>
          <p:cNvGrpSpPr/>
          <p:nvPr/>
        </p:nvGrpSpPr>
        <p:grpSpPr>
          <a:xfrm rot="5400000">
            <a:off x="2323544" y="-2945039"/>
            <a:ext cx="7329403" cy="12813509"/>
            <a:chOff x="3750750" y="2350500"/>
            <a:chExt cx="638650" cy="649825"/>
          </a:xfrm>
        </p:grpSpPr>
        <p:sp>
          <p:nvSpPr>
            <p:cNvPr id="188" name="Google Shape;188;p16"/>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9" name="Google Shape;189;p16"/>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 name="Google Shape;190;p16"/>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1" name="Google Shape;191;p16"/>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2" name="Google Shape;192;p16"/>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3" name="Google Shape;193;p16"/>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194" name="Google Shape;194;p16"/>
          <p:cNvPicPr preferRelativeResize="0"/>
          <p:nvPr/>
        </p:nvPicPr>
        <p:blipFill rotWithShape="1">
          <a:blip r:embed="rId2">
            <a:alphaModFix/>
          </a:blip>
          <a:srcRect l="38943" r="8692" b="16352"/>
          <a:stretch/>
        </p:blipFill>
        <p:spPr>
          <a:xfrm rot="5400000">
            <a:off x="911016" y="-1175850"/>
            <a:ext cx="2387600" cy="4489033"/>
          </a:xfrm>
          <a:prstGeom prst="rect">
            <a:avLst/>
          </a:prstGeom>
          <a:noFill/>
          <a:ln>
            <a:noFill/>
          </a:ln>
        </p:spPr>
      </p:pic>
      <p:pic>
        <p:nvPicPr>
          <p:cNvPr id="195" name="Google Shape;195;p16"/>
          <p:cNvPicPr preferRelativeResize="0"/>
          <p:nvPr/>
        </p:nvPicPr>
        <p:blipFill>
          <a:blip r:embed="rId3">
            <a:alphaModFix/>
          </a:blip>
          <a:stretch>
            <a:fillRect/>
          </a:stretch>
        </p:blipFill>
        <p:spPr>
          <a:xfrm rot="4213924">
            <a:off x="11277329" y="-625263"/>
            <a:ext cx="736595" cy="1369668"/>
          </a:xfrm>
          <a:prstGeom prst="rect">
            <a:avLst/>
          </a:prstGeom>
          <a:noFill/>
          <a:ln>
            <a:noFill/>
          </a:ln>
        </p:spPr>
      </p:pic>
      <p:pic>
        <p:nvPicPr>
          <p:cNvPr id="196" name="Google Shape;196;p16"/>
          <p:cNvPicPr preferRelativeResize="0"/>
          <p:nvPr/>
        </p:nvPicPr>
        <p:blipFill>
          <a:blip r:embed="rId4">
            <a:alphaModFix/>
          </a:blip>
          <a:stretch>
            <a:fillRect/>
          </a:stretch>
        </p:blipFill>
        <p:spPr>
          <a:xfrm rot="5250315">
            <a:off x="11301418" y="-161310"/>
            <a:ext cx="1009305" cy="1561567"/>
          </a:xfrm>
          <a:prstGeom prst="rect">
            <a:avLst/>
          </a:prstGeom>
          <a:noFill/>
          <a:ln>
            <a:noFill/>
          </a:ln>
        </p:spPr>
      </p:pic>
      <p:pic>
        <p:nvPicPr>
          <p:cNvPr id="197" name="Google Shape;197;p16"/>
          <p:cNvPicPr preferRelativeResize="0"/>
          <p:nvPr/>
        </p:nvPicPr>
        <p:blipFill>
          <a:blip r:embed="rId5">
            <a:alphaModFix/>
          </a:blip>
          <a:stretch>
            <a:fillRect/>
          </a:stretch>
        </p:blipFill>
        <p:spPr>
          <a:xfrm rot="5399977">
            <a:off x="626277" y="5113229"/>
            <a:ext cx="1125819" cy="2890244"/>
          </a:xfrm>
          <a:prstGeom prst="rect">
            <a:avLst/>
          </a:prstGeom>
          <a:noFill/>
          <a:ln>
            <a:noFill/>
          </a:ln>
        </p:spPr>
      </p:pic>
      <p:pic>
        <p:nvPicPr>
          <p:cNvPr id="198" name="Google Shape;198;p16"/>
          <p:cNvPicPr preferRelativeResize="0"/>
          <p:nvPr/>
        </p:nvPicPr>
        <p:blipFill rotWithShape="1">
          <a:blip r:embed="rId6">
            <a:alphaModFix/>
          </a:blip>
          <a:srcRect b="45711"/>
          <a:stretch/>
        </p:blipFill>
        <p:spPr>
          <a:xfrm rot="3667068">
            <a:off x="-962959" y="5199895"/>
            <a:ext cx="2365840" cy="1581680"/>
          </a:xfrm>
          <a:prstGeom prst="rect">
            <a:avLst/>
          </a:prstGeom>
          <a:noFill/>
          <a:ln>
            <a:noFill/>
          </a:ln>
        </p:spPr>
      </p:pic>
    </p:spTree>
    <p:extLst>
      <p:ext uri="{BB962C8B-B14F-4D97-AF65-F5344CB8AC3E}">
        <p14:creationId xmlns:p14="http://schemas.microsoft.com/office/powerpoint/2010/main" val="519882550"/>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199"/>
        <p:cNvGrpSpPr/>
        <p:nvPr/>
      </p:nvGrpSpPr>
      <p:grpSpPr>
        <a:xfrm>
          <a:off x="0" y="0"/>
          <a:ext cx="0" cy="0"/>
          <a:chOff x="0" y="0"/>
          <a:chExt cx="0" cy="0"/>
        </a:xfrm>
      </p:grpSpPr>
      <p:sp>
        <p:nvSpPr>
          <p:cNvPr id="200" name="Google Shape;200;p15"/>
          <p:cNvSpPr/>
          <p:nvPr/>
        </p:nvSpPr>
        <p:spPr>
          <a:xfrm>
            <a:off x="1" y="67"/>
            <a:ext cx="12192273" cy="1265223"/>
          </a:xfrm>
          <a:custGeom>
            <a:avLst/>
            <a:gdLst/>
            <a:ahLst/>
            <a:cxnLst/>
            <a:rect l="l" t="t" r="r" b="b"/>
            <a:pathLst>
              <a:path w="185754" h="43113" extrusionOk="0">
                <a:moveTo>
                  <a:pt x="0" y="1"/>
                </a:moveTo>
                <a:lnTo>
                  <a:pt x="0" y="43113"/>
                </a:lnTo>
                <a:cubicBezTo>
                  <a:pt x="9890" y="27140"/>
                  <a:pt x="47718" y="15246"/>
                  <a:pt x="92877" y="15246"/>
                </a:cubicBezTo>
                <a:cubicBezTo>
                  <a:pt x="138036" y="15246"/>
                  <a:pt x="175864" y="27140"/>
                  <a:pt x="185754" y="43113"/>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01" name="Google Shape;201;p15"/>
          <p:cNvSpPr/>
          <p:nvPr/>
        </p:nvSpPr>
        <p:spPr>
          <a:xfrm>
            <a:off x="1" y="67"/>
            <a:ext cx="12192273" cy="936071"/>
          </a:xfrm>
          <a:custGeom>
            <a:avLst/>
            <a:gdLst/>
            <a:ahLst/>
            <a:cxnLst/>
            <a:rect l="l" t="t" r="r" b="b"/>
            <a:pathLst>
              <a:path w="185754" h="31897" extrusionOk="0">
                <a:moveTo>
                  <a:pt x="0" y="1"/>
                </a:moveTo>
                <a:lnTo>
                  <a:pt x="0" y="31897"/>
                </a:lnTo>
                <a:cubicBezTo>
                  <a:pt x="9890" y="15925"/>
                  <a:pt x="47718" y="4032"/>
                  <a:pt x="92877" y="4032"/>
                </a:cubicBezTo>
                <a:cubicBezTo>
                  <a:pt x="138036" y="4032"/>
                  <a:pt x="175864" y="15925"/>
                  <a:pt x="185754" y="31897"/>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02" name="Google Shape;202;p15"/>
          <p:cNvSpPr txBox="1">
            <a:spLocks noGrp="1"/>
          </p:cNvSpPr>
          <p:nvPr>
            <p:ph type="subTitle" idx="1"/>
          </p:nvPr>
        </p:nvSpPr>
        <p:spPr>
          <a:xfrm>
            <a:off x="3602599" y="2350633"/>
            <a:ext cx="6370000" cy="731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03" name="Google Shape;203;p15"/>
          <p:cNvSpPr txBox="1">
            <a:spLocks noGrp="1"/>
          </p:cNvSpPr>
          <p:nvPr>
            <p:ph type="subTitle" idx="2"/>
          </p:nvPr>
        </p:nvSpPr>
        <p:spPr>
          <a:xfrm>
            <a:off x="4770392" y="4004400"/>
            <a:ext cx="6461600" cy="1706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04" name="Google Shape;204;p15"/>
          <p:cNvSpPr txBox="1">
            <a:spLocks noGrp="1"/>
          </p:cNvSpPr>
          <p:nvPr>
            <p:ph type="title"/>
          </p:nvPr>
        </p:nvSpPr>
        <p:spPr>
          <a:xfrm>
            <a:off x="960000" y="442193"/>
            <a:ext cx="10272000" cy="853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
        <p:nvSpPr>
          <p:cNvPr id="205" name="Google Shape;205;p15"/>
          <p:cNvSpPr txBox="1">
            <a:spLocks noGrp="1"/>
          </p:cNvSpPr>
          <p:nvPr>
            <p:ph type="title" idx="3"/>
          </p:nvPr>
        </p:nvSpPr>
        <p:spPr>
          <a:xfrm>
            <a:off x="3602587" y="1842633"/>
            <a:ext cx="6839600" cy="609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667"/>
            </a:lvl1pPr>
            <a:lvl2pPr lvl="1" algn="ctr" rtl="0">
              <a:spcBef>
                <a:spcPts val="0"/>
              </a:spcBef>
              <a:spcAft>
                <a:spcPts val="0"/>
              </a:spcAft>
              <a:buSzPts val="2400"/>
              <a:buNone/>
              <a:defRPr sz="3200"/>
            </a:lvl2pPr>
            <a:lvl3pPr lvl="2" algn="ctr" rtl="0">
              <a:spcBef>
                <a:spcPts val="0"/>
              </a:spcBef>
              <a:spcAft>
                <a:spcPts val="0"/>
              </a:spcAft>
              <a:buSzPts val="2400"/>
              <a:buNone/>
              <a:defRPr sz="3200"/>
            </a:lvl3pPr>
            <a:lvl4pPr lvl="3" algn="ctr" rtl="0">
              <a:spcBef>
                <a:spcPts val="0"/>
              </a:spcBef>
              <a:spcAft>
                <a:spcPts val="0"/>
              </a:spcAft>
              <a:buSzPts val="2400"/>
              <a:buNone/>
              <a:defRPr sz="3200"/>
            </a:lvl4pPr>
            <a:lvl5pPr lvl="4" algn="ctr" rtl="0">
              <a:spcBef>
                <a:spcPts val="0"/>
              </a:spcBef>
              <a:spcAft>
                <a:spcPts val="0"/>
              </a:spcAft>
              <a:buSzPts val="2400"/>
              <a:buNone/>
              <a:defRPr sz="3200"/>
            </a:lvl5pPr>
            <a:lvl6pPr lvl="5" algn="ctr" rtl="0">
              <a:spcBef>
                <a:spcPts val="0"/>
              </a:spcBef>
              <a:spcAft>
                <a:spcPts val="0"/>
              </a:spcAft>
              <a:buSzPts val="2400"/>
              <a:buNone/>
              <a:defRPr sz="3200"/>
            </a:lvl6pPr>
            <a:lvl7pPr lvl="6" algn="ctr" rtl="0">
              <a:spcBef>
                <a:spcPts val="0"/>
              </a:spcBef>
              <a:spcAft>
                <a:spcPts val="0"/>
              </a:spcAft>
              <a:buSzPts val="2400"/>
              <a:buNone/>
              <a:defRPr sz="3200"/>
            </a:lvl7pPr>
            <a:lvl8pPr lvl="7" algn="ctr" rtl="0">
              <a:spcBef>
                <a:spcPts val="0"/>
              </a:spcBef>
              <a:spcAft>
                <a:spcPts val="0"/>
              </a:spcAft>
              <a:buSzPts val="2400"/>
              <a:buNone/>
              <a:defRPr sz="3200"/>
            </a:lvl8pPr>
            <a:lvl9pPr lvl="8" algn="ctr" rtl="0">
              <a:spcBef>
                <a:spcPts val="0"/>
              </a:spcBef>
              <a:spcAft>
                <a:spcPts val="0"/>
              </a:spcAft>
              <a:buSzPts val="2400"/>
              <a:buNone/>
              <a:defRPr sz="3200"/>
            </a:lvl9pPr>
          </a:lstStyle>
          <a:p>
            <a:r>
              <a:rPr lang="en-GB"/>
              <a:t>Click to edit Master title style</a:t>
            </a:r>
            <a:endParaRPr/>
          </a:p>
        </p:txBody>
      </p:sp>
      <p:sp>
        <p:nvSpPr>
          <p:cNvPr id="206" name="Google Shape;206;p15"/>
          <p:cNvSpPr txBox="1">
            <a:spLocks noGrp="1"/>
          </p:cNvSpPr>
          <p:nvPr>
            <p:ph type="title" idx="4"/>
          </p:nvPr>
        </p:nvSpPr>
        <p:spPr>
          <a:xfrm>
            <a:off x="4770392" y="3496400"/>
            <a:ext cx="6461600" cy="609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667"/>
            </a:lvl1pPr>
            <a:lvl2pPr lvl="1" algn="ctr" rtl="0">
              <a:spcBef>
                <a:spcPts val="0"/>
              </a:spcBef>
              <a:spcAft>
                <a:spcPts val="0"/>
              </a:spcAft>
              <a:buSzPts val="2400"/>
              <a:buNone/>
              <a:defRPr sz="3200"/>
            </a:lvl2pPr>
            <a:lvl3pPr lvl="2" algn="ctr" rtl="0">
              <a:spcBef>
                <a:spcPts val="0"/>
              </a:spcBef>
              <a:spcAft>
                <a:spcPts val="0"/>
              </a:spcAft>
              <a:buSzPts val="2400"/>
              <a:buNone/>
              <a:defRPr sz="3200"/>
            </a:lvl3pPr>
            <a:lvl4pPr lvl="3" algn="ctr" rtl="0">
              <a:spcBef>
                <a:spcPts val="0"/>
              </a:spcBef>
              <a:spcAft>
                <a:spcPts val="0"/>
              </a:spcAft>
              <a:buSzPts val="2400"/>
              <a:buNone/>
              <a:defRPr sz="3200"/>
            </a:lvl4pPr>
            <a:lvl5pPr lvl="4" algn="ctr" rtl="0">
              <a:spcBef>
                <a:spcPts val="0"/>
              </a:spcBef>
              <a:spcAft>
                <a:spcPts val="0"/>
              </a:spcAft>
              <a:buSzPts val="2400"/>
              <a:buNone/>
              <a:defRPr sz="3200"/>
            </a:lvl5pPr>
            <a:lvl6pPr lvl="5" algn="ctr" rtl="0">
              <a:spcBef>
                <a:spcPts val="0"/>
              </a:spcBef>
              <a:spcAft>
                <a:spcPts val="0"/>
              </a:spcAft>
              <a:buSzPts val="2400"/>
              <a:buNone/>
              <a:defRPr sz="3200"/>
            </a:lvl6pPr>
            <a:lvl7pPr lvl="6" algn="ctr" rtl="0">
              <a:spcBef>
                <a:spcPts val="0"/>
              </a:spcBef>
              <a:spcAft>
                <a:spcPts val="0"/>
              </a:spcAft>
              <a:buSzPts val="2400"/>
              <a:buNone/>
              <a:defRPr sz="3200"/>
            </a:lvl7pPr>
            <a:lvl8pPr lvl="7" algn="ctr" rtl="0">
              <a:spcBef>
                <a:spcPts val="0"/>
              </a:spcBef>
              <a:spcAft>
                <a:spcPts val="0"/>
              </a:spcAft>
              <a:buSzPts val="2400"/>
              <a:buNone/>
              <a:defRPr sz="3200"/>
            </a:lvl8pPr>
            <a:lvl9pPr lvl="8" algn="ctr" rtl="0">
              <a:spcBef>
                <a:spcPts val="0"/>
              </a:spcBef>
              <a:spcAft>
                <a:spcPts val="0"/>
              </a:spcAft>
              <a:buSzPts val="2400"/>
              <a:buNone/>
              <a:defRPr sz="3200"/>
            </a:lvl9pPr>
          </a:lstStyle>
          <a:p>
            <a:r>
              <a:rPr lang="en-GB"/>
              <a:t>Click to edit Master title style</a:t>
            </a:r>
            <a:endParaRPr/>
          </a:p>
        </p:txBody>
      </p:sp>
      <p:grpSp>
        <p:nvGrpSpPr>
          <p:cNvPr id="207" name="Google Shape;207;p15"/>
          <p:cNvGrpSpPr/>
          <p:nvPr/>
        </p:nvGrpSpPr>
        <p:grpSpPr>
          <a:xfrm flipH="1">
            <a:off x="-69531" y="6024541"/>
            <a:ext cx="12350907" cy="949489"/>
            <a:chOff x="-69775" y="4451750"/>
            <a:chExt cx="9024922" cy="712117"/>
          </a:xfrm>
        </p:grpSpPr>
        <p:sp>
          <p:nvSpPr>
            <p:cNvPr id="208" name="Google Shape;208;p15"/>
            <p:cNvSpPr/>
            <p:nvPr/>
          </p:nvSpPr>
          <p:spPr>
            <a:xfrm>
              <a:off x="-6977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9" name="Google Shape;209;p15"/>
            <p:cNvSpPr/>
            <p:nvPr/>
          </p:nvSpPr>
          <p:spPr>
            <a:xfrm flipH="1">
              <a:off x="2903950"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0" name="Google Shape;210;p15"/>
            <p:cNvSpPr/>
            <p:nvPr/>
          </p:nvSpPr>
          <p:spPr>
            <a:xfrm>
              <a:off x="589222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211" name="Google Shape;211;p15"/>
          <p:cNvGrpSpPr/>
          <p:nvPr/>
        </p:nvGrpSpPr>
        <p:grpSpPr>
          <a:xfrm flipH="1">
            <a:off x="-36565" y="6226988"/>
            <a:ext cx="12317951" cy="767109"/>
            <a:chOff x="-75831" y="4603488"/>
            <a:chExt cx="9238463" cy="575332"/>
          </a:xfrm>
        </p:grpSpPr>
        <p:sp>
          <p:nvSpPr>
            <p:cNvPr id="212" name="Google Shape;212;p15"/>
            <p:cNvSpPr/>
            <p:nvPr/>
          </p:nvSpPr>
          <p:spPr>
            <a:xfrm>
              <a:off x="6419335" y="4603488"/>
              <a:ext cx="2743298" cy="575332"/>
            </a:xfrm>
            <a:custGeom>
              <a:avLst/>
              <a:gdLst/>
              <a:ahLst/>
              <a:cxnLst/>
              <a:rect l="l" t="t" r="r" b="b"/>
              <a:pathLst>
                <a:path w="73311" h="15375" extrusionOk="0">
                  <a:moveTo>
                    <a:pt x="65559" y="1"/>
                  </a:moveTo>
                  <a:cubicBezTo>
                    <a:pt x="60732" y="1"/>
                    <a:pt x="56258" y="2847"/>
                    <a:pt x="54803" y="6525"/>
                  </a:cubicBezTo>
                  <a:cubicBezTo>
                    <a:pt x="54465" y="4821"/>
                    <a:pt x="53371" y="3924"/>
                    <a:pt x="52185" y="3924"/>
                  </a:cubicBezTo>
                  <a:cubicBezTo>
                    <a:pt x="51154" y="3924"/>
                    <a:pt x="50052" y="4602"/>
                    <a:pt x="49317" y="6018"/>
                  </a:cubicBezTo>
                  <a:cubicBezTo>
                    <a:pt x="48721" y="5180"/>
                    <a:pt x="48025" y="4722"/>
                    <a:pt x="47395" y="4722"/>
                  </a:cubicBezTo>
                  <a:cubicBezTo>
                    <a:pt x="46624" y="4722"/>
                    <a:pt x="45954" y="5407"/>
                    <a:pt x="45688" y="6918"/>
                  </a:cubicBezTo>
                  <a:cubicBezTo>
                    <a:pt x="44641" y="4454"/>
                    <a:pt x="42849" y="3374"/>
                    <a:pt x="40963" y="3374"/>
                  </a:cubicBezTo>
                  <a:cubicBezTo>
                    <a:pt x="39040" y="3374"/>
                    <a:pt x="37019" y="4499"/>
                    <a:pt x="35596" y="6427"/>
                  </a:cubicBezTo>
                  <a:cubicBezTo>
                    <a:pt x="35610" y="5088"/>
                    <a:pt x="34626" y="3767"/>
                    <a:pt x="33347" y="3767"/>
                  </a:cubicBezTo>
                  <a:cubicBezTo>
                    <a:pt x="32579" y="3767"/>
                    <a:pt x="31705" y="4244"/>
                    <a:pt x="30877" y="5479"/>
                  </a:cubicBezTo>
                  <a:cubicBezTo>
                    <a:pt x="30590" y="4008"/>
                    <a:pt x="29742" y="3291"/>
                    <a:pt x="28885" y="3291"/>
                  </a:cubicBezTo>
                  <a:cubicBezTo>
                    <a:pt x="28057" y="3291"/>
                    <a:pt x="27222" y="3961"/>
                    <a:pt x="26878" y="5268"/>
                  </a:cubicBezTo>
                  <a:cubicBezTo>
                    <a:pt x="25901" y="3940"/>
                    <a:pt x="24955" y="3337"/>
                    <a:pt x="24037" y="3337"/>
                  </a:cubicBezTo>
                  <a:cubicBezTo>
                    <a:pt x="23051" y="3337"/>
                    <a:pt x="22095" y="4031"/>
                    <a:pt x="21164" y="5268"/>
                  </a:cubicBezTo>
                  <a:cubicBezTo>
                    <a:pt x="20473" y="4209"/>
                    <a:pt x="19764" y="3715"/>
                    <a:pt x="19038" y="3715"/>
                  </a:cubicBezTo>
                  <a:cubicBezTo>
                    <a:pt x="18300" y="3715"/>
                    <a:pt x="17545" y="4226"/>
                    <a:pt x="16775" y="5175"/>
                  </a:cubicBezTo>
                  <a:cubicBezTo>
                    <a:pt x="15728" y="3756"/>
                    <a:pt x="14372" y="3095"/>
                    <a:pt x="13063" y="3095"/>
                  </a:cubicBezTo>
                  <a:cubicBezTo>
                    <a:pt x="11474" y="3095"/>
                    <a:pt x="9954" y="4070"/>
                    <a:pt x="9144" y="5845"/>
                  </a:cubicBezTo>
                  <a:cubicBezTo>
                    <a:pt x="8451" y="4797"/>
                    <a:pt x="7609" y="4256"/>
                    <a:pt x="6779" y="4256"/>
                  </a:cubicBezTo>
                  <a:cubicBezTo>
                    <a:pt x="5923" y="4256"/>
                    <a:pt x="5080" y="4831"/>
                    <a:pt x="4425" y="6018"/>
                  </a:cubicBezTo>
                  <a:cubicBezTo>
                    <a:pt x="4080" y="4963"/>
                    <a:pt x="3287" y="4391"/>
                    <a:pt x="2454" y="4391"/>
                  </a:cubicBezTo>
                  <a:cubicBezTo>
                    <a:pt x="1472" y="4391"/>
                    <a:pt x="432" y="5186"/>
                    <a:pt x="1" y="6918"/>
                  </a:cubicBezTo>
                  <a:lnTo>
                    <a:pt x="1" y="15374"/>
                  </a:lnTo>
                  <a:lnTo>
                    <a:pt x="72776" y="14686"/>
                  </a:lnTo>
                  <a:lnTo>
                    <a:pt x="73310" y="2844"/>
                  </a:lnTo>
                  <a:cubicBezTo>
                    <a:pt x="70908" y="841"/>
                    <a:pt x="68182" y="1"/>
                    <a:pt x="65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3" name="Google Shape;213;p15"/>
            <p:cNvSpPr/>
            <p:nvPr/>
          </p:nvSpPr>
          <p:spPr>
            <a:xfrm>
              <a:off x="-75831"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4" name="Google Shape;214;p15"/>
            <p:cNvSpPr/>
            <p:nvPr/>
          </p:nvSpPr>
          <p:spPr>
            <a:xfrm flipH="1">
              <a:off x="25853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5" name="Google Shape;215;p15"/>
            <p:cNvSpPr/>
            <p:nvPr/>
          </p:nvSpPr>
          <p:spPr>
            <a:xfrm>
              <a:off x="52152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216" name="Google Shape;216;p15"/>
          <p:cNvSpPr/>
          <p:nvPr/>
        </p:nvSpPr>
        <p:spPr>
          <a:xfrm flipH="1">
            <a:off x="-101107" y="6315507"/>
            <a:ext cx="1917993" cy="658584"/>
          </a:xfrm>
          <a:custGeom>
            <a:avLst/>
            <a:gdLst/>
            <a:ahLst/>
            <a:cxnLst/>
            <a:rect l="l" t="t" r="r" b="b"/>
            <a:pathLst>
              <a:path w="32878" h="11290" extrusionOk="0">
                <a:moveTo>
                  <a:pt x="27851" y="1"/>
                </a:moveTo>
                <a:cubicBezTo>
                  <a:pt x="24579" y="1"/>
                  <a:pt x="20984" y="1913"/>
                  <a:pt x="20467" y="4953"/>
                </a:cubicBezTo>
                <a:cubicBezTo>
                  <a:pt x="19709" y="4440"/>
                  <a:pt x="19015" y="4192"/>
                  <a:pt x="18381" y="4192"/>
                </a:cubicBezTo>
                <a:cubicBezTo>
                  <a:pt x="17225" y="4192"/>
                  <a:pt x="16268" y="5018"/>
                  <a:pt x="15486" y="6570"/>
                </a:cubicBezTo>
                <a:cubicBezTo>
                  <a:pt x="14274" y="5699"/>
                  <a:pt x="13326" y="5352"/>
                  <a:pt x="12552" y="5352"/>
                </a:cubicBezTo>
                <a:cubicBezTo>
                  <a:pt x="11336" y="5352"/>
                  <a:pt x="10550" y="6208"/>
                  <a:pt x="9847" y="7225"/>
                </a:cubicBezTo>
                <a:cubicBezTo>
                  <a:pt x="8792" y="6395"/>
                  <a:pt x="7867" y="6002"/>
                  <a:pt x="7061" y="6002"/>
                </a:cubicBezTo>
                <a:cubicBezTo>
                  <a:pt x="5841" y="6002"/>
                  <a:pt x="4889" y="6900"/>
                  <a:pt x="4159" y="8537"/>
                </a:cubicBezTo>
                <a:cubicBezTo>
                  <a:pt x="3564" y="8374"/>
                  <a:pt x="3017" y="8286"/>
                  <a:pt x="2530" y="8286"/>
                </a:cubicBezTo>
                <a:cubicBezTo>
                  <a:pt x="1091" y="8286"/>
                  <a:pt x="164" y="9058"/>
                  <a:pt x="1" y="10981"/>
                </a:cubicBezTo>
                <a:lnTo>
                  <a:pt x="32343" y="11290"/>
                </a:lnTo>
                <a:lnTo>
                  <a:pt x="32877" y="2622"/>
                </a:lnTo>
                <a:cubicBezTo>
                  <a:pt x="31954" y="804"/>
                  <a:pt x="29970" y="1"/>
                  <a:pt x="27851" y="1"/>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17" name="Google Shape;217;p15"/>
          <p:cNvSpPr/>
          <p:nvPr/>
        </p:nvSpPr>
        <p:spPr>
          <a:xfrm flipH="1">
            <a:off x="10173960" y="6417940"/>
            <a:ext cx="2092651" cy="556155"/>
          </a:xfrm>
          <a:custGeom>
            <a:avLst/>
            <a:gdLst/>
            <a:ahLst/>
            <a:cxnLst/>
            <a:rect l="l" t="t" r="r" b="b"/>
            <a:pathLst>
              <a:path w="32068" h="8523" extrusionOk="0">
                <a:moveTo>
                  <a:pt x="6341" y="0"/>
                </a:moveTo>
                <a:cubicBezTo>
                  <a:pt x="5190" y="0"/>
                  <a:pt x="4116" y="663"/>
                  <a:pt x="3945" y="2032"/>
                </a:cubicBezTo>
                <a:cubicBezTo>
                  <a:pt x="3131" y="1088"/>
                  <a:pt x="2434" y="655"/>
                  <a:pt x="1838" y="655"/>
                </a:cubicBezTo>
                <a:cubicBezTo>
                  <a:pt x="1115" y="655"/>
                  <a:pt x="538" y="1291"/>
                  <a:pt x="77" y="2426"/>
                </a:cubicBezTo>
                <a:lnTo>
                  <a:pt x="0" y="8523"/>
                </a:lnTo>
                <a:lnTo>
                  <a:pt x="0" y="8523"/>
                </a:lnTo>
                <a:lnTo>
                  <a:pt x="32068" y="7965"/>
                </a:lnTo>
                <a:cubicBezTo>
                  <a:pt x="31648" y="6152"/>
                  <a:pt x="30737" y="5036"/>
                  <a:pt x="29038" y="5036"/>
                </a:cubicBezTo>
                <a:cubicBezTo>
                  <a:pt x="28364" y="5036"/>
                  <a:pt x="27566" y="5211"/>
                  <a:pt x="26626" y="5589"/>
                </a:cubicBezTo>
                <a:cubicBezTo>
                  <a:pt x="25640" y="4266"/>
                  <a:pt x="24580" y="3141"/>
                  <a:pt x="23105" y="3141"/>
                </a:cubicBezTo>
                <a:cubicBezTo>
                  <a:pt x="22334" y="3141"/>
                  <a:pt x="21449" y="3449"/>
                  <a:pt x="20401" y="4196"/>
                </a:cubicBezTo>
                <a:cubicBezTo>
                  <a:pt x="19770" y="2937"/>
                  <a:pt x="18716" y="2161"/>
                  <a:pt x="17552" y="2161"/>
                </a:cubicBezTo>
                <a:cubicBezTo>
                  <a:pt x="16777" y="2161"/>
                  <a:pt x="15953" y="2504"/>
                  <a:pt x="15171" y="3278"/>
                </a:cubicBezTo>
                <a:cubicBezTo>
                  <a:pt x="14663" y="1007"/>
                  <a:pt x="13235" y="36"/>
                  <a:pt x="11832" y="36"/>
                </a:cubicBezTo>
                <a:cubicBezTo>
                  <a:pt x="10745" y="36"/>
                  <a:pt x="9674" y="620"/>
                  <a:pt x="9058" y="1633"/>
                </a:cubicBezTo>
                <a:cubicBezTo>
                  <a:pt x="8510" y="555"/>
                  <a:pt x="7393" y="0"/>
                  <a:pt x="6341" y="0"/>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3178628205"/>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218"/>
        <p:cNvGrpSpPr/>
        <p:nvPr/>
      </p:nvGrpSpPr>
      <p:grpSpPr>
        <a:xfrm>
          <a:off x="0" y="0"/>
          <a:ext cx="0" cy="0"/>
          <a:chOff x="0" y="0"/>
          <a:chExt cx="0" cy="0"/>
        </a:xfrm>
      </p:grpSpPr>
      <p:sp>
        <p:nvSpPr>
          <p:cNvPr id="219" name="Google Shape;219;p16"/>
          <p:cNvSpPr/>
          <p:nvPr/>
        </p:nvSpPr>
        <p:spPr>
          <a:xfrm>
            <a:off x="1" y="67"/>
            <a:ext cx="12192273" cy="1265223"/>
          </a:xfrm>
          <a:custGeom>
            <a:avLst/>
            <a:gdLst/>
            <a:ahLst/>
            <a:cxnLst/>
            <a:rect l="l" t="t" r="r" b="b"/>
            <a:pathLst>
              <a:path w="185754" h="43113" extrusionOk="0">
                <a:moveTo>
                  <a:pt x="0" y="1"/>
                </a:moveTo>
                <a:lnTo>
                  <a:pt x="0" y="43113"/>
                </a:lnTo>
                <a:cubicBezTo>
                  <a:pt x="9890" y="27140"/>
                  <a:pt x="47718" y="15246"/>
                  <a:pt x="92877" y="15246"/>
                </a:cubicBezTo>
                <a:cubicBezTo>
                  <a:pt x="138036" y="15246"/>
                  <a:pt x="175864" y="27140"/>
                  <a:pt x="185754" y="43113"/>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20" name="Google Shape;220;p16"/>
          <p:cNvSpPr/>
          <p:nvPr/>
        </p:nvSpPr>
        <p:spPr>
          <a:xfrm>
            <a:off x="1" y="67"/>
            <a:ext cx="12192273" cy="936071"/>
          </a:xfrm>
          <a:custGeom>
            <a:avLst/>
            <a:gdLst/>
            <a:ahLst/>
            <a:cxnLst/>
            <a:rect l="l" t="t" r="r" b="b"/>
            <a:pathLst>
              <a:path w="185754" h="31897" extrusionOk="0">
                <a:moveTo>
                  <a:pt x="0" y="1"/>
                </a:moveTo>
                <a:lnTo>
                  <a:pt x="0" y="31897"/>
                </a:lnTo>
                <a:cubicBezTo>
                  <a:pt x="9890" y="15925"/>
                  <a:pt x="47718" y="4032"/>
                  <a:pt x="92877" y="4032"/>
                </a:cubicBezTo>
                <a:cubicBezTo>
                  <a:pt x="138036" y="4032"/>
                  <a:pt x="175864" y="15925"/>
                  <a:pt x="185754" y="31897"/>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21" name="Google Shape;221;p16"/>
          <p:cNvSpPr txBox="1">
            <a:spLocks noGrp="1"/>
          </p:cNvSpPr>
          <p:nvPr>
            <p:ph type="title"/>
          </p:nvPr>
        </p:nvSpPr>
        <p:spPr>
          <a:xfrm>
            <a:off x="960004" y="2576427"/>
            <a:ext cx="8600800" cy="2072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6667"/>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GB"/>
              <a:t>Click to edit Master title style</a:t>
            </a:r>
            <a:endParaRPr/>
          </a:p>
        </p:txBody>
      </p:sp>
      <p:sp>
        <p:nvSpPr>
          <p:cNvPr id="222" name="Google Shape;222;p16"/>
          <p:cNvSpPr txBox="1">
            <a:spLocks noGrp="1"/>
          </p:cNvSpPr>
          <p:nvPr>
            <p:ph type="title" idx="2" hasCustomPrompt="1"/>
          </p:nvPr>
        </p:nvSpPr>
        <p:spPr>
          <a:xfrm>
            <a:off x="960004" y="1219200"/>
            <a:ext cx="2438400" cy="12192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9333">
                <a:solidFill>
                  <a:schemeClr val="accent1"/>
                </a:solidFill>
              </a:defRPr>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t>xx%</a:t>
            </a:r>
          </a:p>
        </p:txBody>
      </p:sp>
      <p:grpSp>
        <p:nvGrpSpPr>
          <p:cNvPr id="223" name="Google Shape;223;p16"/>
          <p:cNvGrpSpPr/>
          <p:nvPr/>
        </p:nvGrpSpPr>
        <p:grpSpPr>
          <a:xfrm flipH="1">
            <a:off x="-69531" y="6024541"/>
            <a:ext cx="12350907" cy="949489"/>
            <a:chOff x="-69775" y="4451750"/>
            <a:chExt cx="9024922" cy="712117"/>
          </a:xfrm>
        </p:grpSpPr>
        <p:sp>
          <p:nvSpPr>
            <p:cNvPr id="224" name="Google Shape;224;p16"/>
            <p:cNvSpPr/>
            <p:nvPr/>
          </p:nvSpPr>
          <p:spPr>
            <a:xfrm>
              <a:off x="-6977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5" name="Google Shape;225;p16"/>
            <p:cNvSpPr/>
            <p:nvPr/>
          </p:nvSpPr>
          <p:spPr>
            <a:xfrm flipH="1">
              <a:off x="2903950"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6" name="Google Shape;226;p16"/>
            <p:cNvSpPr/>
            <p:nvPr/>
          </p:nvSpPr>
          <p:spPr>
            <a:xfrm>
              <a:off x="589222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227" name="Google Shape;227;p16"/>
          <p:cNvGrpSpPr/>
          <p:nvPr/>
        </p:nvGrpSpPr>
        <p:grpSpPr>
          <a:xfrm flipH="1">
            <a:off x="-36565" y="6226988"/>
            <a:ext cx="12317951" cy="767109"/>
            <a:chOff x="-75831" y="4603488"/>
            <a:chExt cx="9238463" cy="575332"/>
          </a:xfrm>
        </p:grpSpPr>
        <p:sp>
          <p:nvSpPr>
            <p:cNvPr id="228" name="Google Shape;228;p16"/>
            <p:cNvSpPr/>
            <p:nvPr/>
          </p:nvSpPr>
          <p:spPr>
            <a:xfrm>
              <a:off x="6419335" y="4603488"/>
              <a:ext cx="2743298" cy="575332"/>
            </a:xfrm>
            <a:custGeom>
              <a:avLst/>
              <a:gdLst/>
              <a:ahLst/>
              <a:cxnLst/>
              <a:rect l="l" t="t" r="r" b="b"/>
              <a:pathLst>
                <a:path w="73311" h="15375" extrusionOk="0">
                  <a:moveTo>
                    <a:pt x="65559" y="1"/>
                  </a:moveTo>
                  <a:cubicBezTo>
                    <a:pt x="60732" y="1"/>
                    <a:pt x="56258" y="2847"/>
                    <a:pt x="54803" y="6525"/>
                  </a:cubicBezTo>
                  <a:cubicBezTo>
                    <a:pt x="54465" y="4821"/>
                    <a:pt x="53371" y="3924"/>
                    <a:pt x="52185" y="3924"/>
                  </a:cubicBezTo>
                  <a:cubicBezTo>
                    <a:pt x="51154" y="3924"/>
                    <a:pt x="50052" y="4602"/>
                    <a:pt x="49317" y="6018"/>
                  </a:cubicBezTo>
                  <a:cubicBezTo>
                    <a:pt x="48721" y="5180"/>
                    <a:pt x="48025" y="4722"/>
                    <a:pt x="47395" y="4722"/>
                  </a:cubicBezTo>
                  <a:cubicBezTo>
                    <a:pt x="46624" y="4722"/>
                    <a:pt x="45954" y="5407"/>
                    <a:pt x="45688" y="6918"/>
                  </a:cubicBezTo>
                  <a:cubicBezTo>
                    <a:pt x="44641" y="4454"/>
                    <a:pt x="42849" y="3374"/>
                    <a:pt x="40963" y="3374"/>
                  </a:cubicBezTo>
                  <a:cubicBezTo>
                    <a:pt x="39040" y="3374"/>
                    <a:pt x="37019" y="4499"/>
                    <a:pt x="35596" y="6427"/>
                  </a:cubicBezTo>
                  <a:cubicBezTo>
                    <a:pt x="35610" y="5088"/>
                    <a:pt x="34626" y="3767"/>
                    <a:pt x="33347" y="3767"/>
                  </a:cubicBezTo>
                  <a:cubicBezTo>
                    <a:pt x="32579" y="3767"/>
                    <a:pt x="31705" y="4244"/>
                    <a:pt x="30877" y="5479"/>
                  </a:cubicBezTo>
                  <a:cubicBezTo>
                    <a:pt x="30590" y="4008"/>
                    <a:pt x="29742" y="3291"/>
                    <a:pt x="28885" y="3291"/>
                  </a:cubicBezTo>
                  <a:cubicBezTo>
                    <a:pt x="28057" y="3291"/>
                    <a:pt x="27222" y="3961"/>
                    <a:pt x="26878" y="5268"/>
                  </a:cubicBezTo>
                  <a:cubicBezTo>
                    <a:pt x="25901" y="3940"/>
                    <a:pt x="24955" y="3337"/>
                    <a:pt x="24037" y="3337"/>
                  </a:cubicBezTo>
                  <a:cubicBezTo>
                    <a:pt x="23051" y="3337"/>
                    <a:pt x="22095" y="4031"/>
                    <a:pt x="21164" y="5268"/>
                  </a:cubicBezTo>
                  <a:cubicBezTo>
                    <a:pt x="20473" y="4209"/>
                    <a:pt x="19764" y="3715"/>
                    <a:pt x="19038" y="3715"/>
                  </a:cubicBezTo>
                  <a:cubicBezTo>
                    <a:pt x="18300" y="3715"/>
                    <a:pt x="17545" y="4226"/>
                    <a:pt x="16775" y="5175"/>
                  </a:cubicBezTo>
                  <a:cubicBezTo>
                    <a:pt x="15728" y="3756"/>
                    <a:pt x="14372" y="3095"/>
                    <a:pt x="13063" y="3095"/>
                  </a:cubicBezTo>
                  <a:cubicBezTo>
                    <a:pt x="11474" y="3095"/>
                    <a:pt x="9954" y="4070"/>
                    <a:pt x="9144" y="5845"/>
                  </a:cubicBezTo>
                  <a:cubicBezTo>
                    <a:pt x="8451" y="4797"/>
                    <a:pt x="7609" y="4256"/>
                    <a:pt x="6779" y="4256"/>
                  </a:cubicBezTo>
                  <a:cubicBezTo>
                    <a:pt x="5923" y="4256"/>
                    <a:pt x="5080" y="4831"/>
                    <a:pt x="4425" y="6018"/>
                  </a:cubicBezTo>
                  <a:cubicBezTo>
                    <a:pt x="4080" y="4963"/>
                    <a:pt x="3287" y="4391"/>
                    <a:pt x="2454" y="4391"/>
                  </a:cubicBezTo>
                  <a:cubicBezTo>
                    <a:pt x="1472" y="4391"/>
                    <a:pt x="432" y="5186"/>
                    <a:pt x="1" y="6918"/>
                  </a:cubicBezTo>
                  <a:lnTo>
                    <a:pt x="1" y="15374"/>
                  </a:lnTo>
                  <a:lnTo>
                    <a:pt x="72776" y="14686"/>
                  </a:lnTo>
                  <a:lnTo>
                    <a:pt x="73310" y="2844"/>
                  </a:lnTo>
                  <a:cubicBezTo>
                    <a:pt x="70908" y="841"/>
                    <a:pt x="68182" y="1"/>
                    <a:pt x="65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9" name="Google Shape;229;p16"/>
            <p:cNvSpPr/>
            <p:nvPr/>
          </p:nvSpPr>
          <p:spPr>
            <a:xfrm>
              <a:off x="-75831"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0" name="Google Shape;230;p16"/>
            <p:cNvSpPr/>
            <p:nvPr/>
          </p:nvSpPr>
          <p:spPr>
            <a:xfrm flipH="1">
              <a:off x="25853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1" name="Google Shape;231;p16"/>
            <p:cNvSpPr/>
            <p:nvPr/>
          </p:nvSpPr>
          <p:spPr>
            <a:xfrm>
              <a:off x="52152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232" name="Google Shape;232;p16"/>
          <p:cNvSpPr/>
          <p:nvPr/>
        </p:nvSpPr>
        <p:spPr>
          <a:xfrm flipH="1">
            <a:off x="-101107" y="6315507"/>
            <a:ext cx="1917993" cy="658584"/>
          </a:xfrm>
          <a:custGeom>
            <a:avLst/>
            <a:gdLst/>
            <a:ahLst/>
            <a:cxnLst/>
            <a:rect l="l" t="t" r="r" b="b"/>
            <a:pathLst>
              <a:path w="32878" h="11290" extrusionOk="0">
                <a:moveTo>
                  <a:pt x="27851" y="1"/>
                </a:moveTo>
                <a:cubicBezTo>
                  <a:pt x="24579" y="1"/>
                  <a:pt x="20984" y="1913"/>
                  <a:pt x="20467" y="4953"/>
                </a:cubicBezTo>
                <a:cubicBezTo>
                  <a:pt x="19709" y="4440"/>
                  <a:pt x="19015" y="4192"/>
                  <a:pt x="18381" y="4192"/>
                </a:cubicBezTo>
                <a:cubicBezTo>
                  <a:pt x="17225" y="4192"/>
                  <a:pt x="16268" y="5018"/>
                  <a:pt x="15486" y="6570"/>
                </a:cubicBezTo>
                <a:cubicBezTo>
                  <a:pt x="14274" y="5699"/>
                  <a:pt x="13326" y="5352"/>
                  <a:pt x="12552" y="5352"/>
                </a:cubicBezTo>
                <a:cubicBezTo>
                  <a:pt x="11336" y="5352"/>
                  <a:pt x="10550" y="6208"/>
                  <a:pt x="9847" y="7225"/>
                </a:cubicBezTo>
                <a:cubicBezTo>
                  <a:pt x="8792" y="6395"/>
                  <a:pt x="7867" y="6002"/>
                  <a:pt x="7061" y="6002"/>
                </a:cubicBezTo>
                <a:cubicBezTo>
                  <a:pt x="5841" y="6002"/>
                  <a:pt x="4889" y="6900"/>
                  <a:pt x="4159" y="8537"/>
                </a:cubicBezTo>
                <a:cubicBezTo>
                  <a:pt x="3564" y="8374"/>
                  <a:pt x="3017" y="8286"/>
                  <a:pt x="2530" y="8286"/>
                </a:cubicBezTo>
                <a:cubicBezTo>
                  <a:pt x="1091" y="8286"/>
                  <a:pt x="164" y="9058"/>
                  <a:pt x="1" y="10981"/>
                </a:cubicBezTo>
                <a:lnTo>
                  <a:pt x="32343" y="11290"/>
                </a:lnTo>
                <a:lnTo>
                  <a:pt x="32877" y="2622"/>
                </a:lnTo>
                <a:cubicBezTo>
                  <a:pt x="31954" y="804"/>
                  <a:pt x="29970" y="1"/>
                  <a:pt x="27851" y="1"/>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33" name="Google Shape;233;p16"/>
          <p:cNvSpPr/>
          <p:nvPr/>
        </p:nvSpPr>
        <p:spPr>
          <a:xfrm flipH="1">
            <a:off x="10173960" y="6417940"/>
            <a:ext cx="2092651" cy="556155"/>
          </a:xfrm>
          <a:custGeom>
            <a:avLst/>
            <a:gdLst/>
            <a:ahLst/>
            <a:cxnLst/>
            <a:rect l="l" t="t" r="r" b="b"/>
            <a:pathLst>
              <a:path w="32068" h="8523" extrusionOk="0">
                <a:moveTo>
                  <a:pt x="6341" y="0"/>
                </a:moveTo>
                <a:cubicBezTo>
                  <a:pt x="5190" y="0"/>
                  <a:pt x="4116" y="663"/>
                  <a:pt x="3945" y="2032"/>
                </a:cubicBezTo>
                <a:cubicBezTo>
                  <a:pt x="3131" y="1088"/>
                  <a:pt x="2434" y="655"/>
                  <a:pt x="1838" y="655"/>
                </a:cubicBezTo>
                <a:cubicBezTo>
                  <a:pt x="1115" y="655"/>
                  <a:pt x="538" y="1291"/>
                  <a:pt x="77" y="2426"/>
                </a:cubicBezTo>
                <a:lnTo>
                  <a:pt x="0" y="8523"/>
                </a:lnTo>
                <a:lnTo>
                  <a:pt x="0" y="8523"/>
                </a:lnTo>
                <a:lnTo>
                  <a:pt x="32068" y="7965"/>
                </a:lnTo>
                <a:cubicBezTo>
                  <a:pt x="31648" y="6152"/>
                  <a:pt x="30737" y="5036"/>
                  <a:pt x="29038" y="5036"/>
                </a:cubicBezTo>
                <a:cubicBezTo>
                  <a:pt x="28364" y="5036"/>
                  <a:pt x="27566" y="5211"/>
                  <a:pt x="26626" y="5589"/>
                </a:cubicBezTo>
                <a:cubicBezTo>
                  <a:pt x="25640" y="4266"/>
                  <a:pt x="24580" y="3141"/>
                  <a:pt x="23105" y="3141"/>
                </a:cubicBezTo>
                <a:cubicBezTo>
                  <a:pt x="22334" y="3141"/>
                  <a:pt x="21449" y="3449"/>
                  <a:pt x="20401" y="4196"/>
                </a:cubicBezTo>
                <a:cubicBezTo>
                  <a:pt x="19770" y="2937"/>
                  <a:pt x="18716" y="2161"/>
                  <a:pt x="17552" y="2161"/>
                </a:cubicBezTo>
                <a:cubicBezTo>
                  <a:pt x="16777" y="2161"/>
                  <a:pt x="15953" y="2504"/>
                  <a:pt x="15171" y="3278"/>
                </a:cubicBezTo>
                <a:cubicBezTo>
                  <a:pt x="14663" y="1007"/>
                  <a:pt x="13235" y="36"/>
                  <a:pt x="11832" y="36"/>
                </a:cubicBezTo>
                <a:cubicBezTo>
                  <a:pt x="10745" y="36"/>
                  <a:pt x="9674" y="620"/>
                  <a:pt x="9058" y="1633"/>
                </a:cubicBezTo>
                <a:cubicBezTo>
                  <a:pt x="8510" y="555"/>
                  <a:pt x="7393" y="0"/>
                  <a:pt x="6341" y="0"/>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34" name="Google Shape;234;p16"/>
          <p:cNvSpPr txBox="1">
            <a:spLocks noGrp="1"/>
          </p:cNvSpPr>
          <p:nvPr>
            <p:ph type="subTitle" idx="1"/>
          </p:nvPr>
        </p:nvSpPr>
        <p:spPr>
          <a:xfrm>
            <a:off x="960000" y="4550547"/>
            <a:ext cx="7649200" cy="853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Tree>
    <p:extLst>
      <p:ext uri="{BB962C8B-B14F-4D97-AF65-F5344CB8AC3E}">
        <p14:creationId xmlns:p14="http://schemas.microsoft.com/office/powerpoint/2010/main" val="808742026"/>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matchingName="Section header 2">
  <p:cSld name="Section header 2">
    <p:spTree>
      <p:nvGrpSpPr>
        <p:cNvPr id="1" name="Shape 235"/>
        <p:cNvGrpSpPr/>
        <p:nvPr/>
      </p:nvGrpSpPr>
      <p:grpSpPr>
        <a:xfrm>
          <a:off x="0" y="0"/>
          <a:ext cx="0" cy="0"/>
          <a:chOff x="0" y="0"/>
          <a:chExt cx="0" cy="0"/>
        </a:xfrm>
      </p:grpSpPr>
      <p:sp>
        <p:nvSpPr>
          <p:cNvPr id="236" name="Google Shape;236;p17"/>
          <p:cNvSpPr/>
          <p:nvPr/>
        </p:nvSpPr>
        <p:spPr>
          <a:xfrm>
            <a:off x="1" y="67"/>
            <a:ext cx="12192273" cy="1265223"/>
          </a:xfrm>
          <a:custGeom>
            <a:avLst/>
            <a:gdLst/>
            <a:ahLst/>
            <a:cxnLst/>
            <a:rect l="l" t="t" r="r" b="b"/>
            <a:pathLst>
              <a:path w="185754" h="43113" extrusionOk="0">
                <a:moveTo>
                  <a:pt x="0" y="1"/>
                </a:moveTo>
                <a:lnTo>
                  <a:pt x="0" y="43113"/>
                </a:lnTo>
                <a:cubicBezTo>
                  <a:pt x="9890" y="27140"/>
                  <a:pt x="47718" y="15246"/>
                  <a:pt x="92877" y="15246"/>
                </a:cubicBezTo>
                <a:cubicBezTo>
                  <a:pt x="138036" y="15246"/>
                  <a:pt x="175864" y="27140"/>
                  <a:pt x="185754" y="43113"/>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37" name="Google Shape;237;p17"/>
          <p:cNvSpPr/>
          <p:nvPr/>
        </p:nvSpPr>
        <p:spPr>
          <a:xfrm>
            <a:off x="1" y="67"/>
            <a:ext cx="12192273" cy="936071"/>
          </a:xfrm>
          <a:custGeom>
            <a:avLst/>
            <a:gdLst/>
            <a:ahLst/>
            <a:cxnLst/>
            <a:rect l="l" t="t" r="r" b="b"/>
            <a:pathLst>
              <a:path w="185754" h="31897" extrusionOk="0">
                <a:moveTo>
                  <a:pt x="0" y="1"/>
                </a:moveTo>
                <a:lnTo>
                  <a:pt x="0" y="31897"/>
                </a:lnTo>
                <a:cubicBezTo>
                  <a:pt x="9890" y="15925"/>
                  <a:pt x="47718" y="4032"/>
                  <a:pt x="92877" y="4032"/>
                </a:cubicBezTo>
                <a:cubicBezTo>
                  <a:pt x="138036" y="4032"/>
                  <a:pt x="175864" y="15925"/>
                  <a:pt x="185754" y="31897"/>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38" name="Google Shape;238;p17"/>
          <p:cNvSpPr txBox="1">
            <a:spLocks noGrp="1"/>
          </p:cNvSpPr>
          <p:nvPr>
            <p:ph type="title"/>
          </p:nvPr>
        </p:nvSpPr>
        <p:spPr>
          <a:xfrm>
            <a:off x="2788800" y="1218067"/>
            <a:ext cx="8443200" cy="2194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6667"/>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GB"/>
              <a:t>Click to edit Master title style</a:t>
            </a:r>
            <a:endParaRPr/>
          </a:p>
        </p:txBody>
      </p:sp>
      <p:sp>
        <p:nvSpPr>
          <p:cNvPr id="239" name="Google Shape;239;p17"/>
          <p:cNvSpPr txBox="1">
            <a:spLocks noGrp="1"/>
          </p:cNvSpPr>
          <p:nvPr>
            <p:ph type="title" idx="2" hasCustomPrompt="1"/>
          </p:nvPr>
        </p:nvSpPr>
        <p:spPr>
          <a:xfrm>
            <a:off x="960000" y="1218083"/>
            <a:ext cx="1828800" cy="12192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9333">
                <a:solidFill>
                  <a:schemeClr val="accent1"/>
                </a:solidFill>
              </a:defRPr>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t>xx%</a:t>
            </a:r>
          </a:p>
        </p:txBody>
      </p:sp>
      <p:sp>
        <p:nvSpPr>
          <p:cNvPr id="240" name="Google Shape;240;p17"/>
          <p:cNvSpPr txBox="1">
            <a:spLocks noGrp="1"/>
          </p:cNvSpPr>
          <p:nvPr>
            <p:ph type="subTitle" idx="1"/>
          </p:nvPr>
        </p:nvSpPr>
        <p:spPr>
          <a:xfrm>
            <a:off x="960000" y="3429000"/>
            <a:ext cx="10272000" cy="2316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grpSp>
        <p:nvGrpSpPr>
          <p:cNvPr id="241" name="Google Shape;241;p17"/>
          <p:cNvGrpSpPr/>
          <p:nvPr/>
        </p:nvGrpSpPr>
        <p:grpSpPr>
          <a:xfrm>
            <a:off x="-101098" y="6024541"/>
            <a:ext cx="12350907" cy="949489"/>
            <a:chOff x="-69775" y="4451750"/>
            <a:chExt cx="9024922" cy="712117"/>
          </a:xfrm>
        </p:grpSpPr>
        <p:sp>
          <p:nvSpPr>
            <p:cNvPr id="242" name="Google Shape;242;p17"/>
            <p:cNvSpPr/>
            <p:nvPr/>
          </p:nvSpPr>
          <p:spPr>
            <a:xfrm>
              <a:off x="-6977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3" name="Google Shape;243;p17"/>
            <p:cNvSpPr/>
            <p:nvPr/>
          </p:nvSpPr>
          <p:spPr>
            <a:xfrm flipH="1">
              <a:off x="2903950"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4" name="Google Shape;244;p17"/>
            <p:cNvSpPr/>
            <p:nvPr/>
          </p:nvSpPr>
          <p:spPr>
            <a:xfrm>
              <a:off x="589222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245" name="Google Shape;245;p17"/>
          <p:cNvGrpSpPr/>
          <p:nvPr/>
        </p:nvGrpSpPr>
        <p:grpSpPr>
          <a:xfrm>
            <a:off x="-101108" y="6226988"/>
            <a:ext cx="12317951" cy="767109"/>
            <a:chOff x="-75831" y="4603488"/>
            <a:chExt cx="9238463" cy="575332"/>
          </a:xfrm>
        </p:grpSpPr>
        <p:sp>
          <p:nvSpPr>
            <p:cNvPr id="246" name="Google Shape;246;p17"/>
            <p:cNvSpPr/>
            <p:nvPr/>
          </p:nvSpPr>
          <p:spPr>
            <a:xfrm>
              <a:off x="6419335" y="4603488"/>
              <a:ext cx="2743298" cy="575332"/>
            </a:xfrm>
            <a:custGeom>
              <a:avLst/>
              <a:gdLst/>
              <a:ahLst/>
              <a:cxnLst/>
              <a:rect l="l" t="t" r="r" b="b"/>
              <a:pathLst>
                <a:path w="73311" h="15375" extrusionOk="0">
                  <a:moveTo>
                    <a:pt x="65559" y="1"/>
                  </a:moveTo>
                  <a:cubicBezTo>
                    <a:pt x="60732" y="1"/>
                    <a:pt x="56258" y="2847"/>
                    <a:pt x="54803" y="6525"/>
                  </a:cubicBezTo>
                  <a:cubicBezTo>
                    <a:pt x="54465" y="4821"/>
                    <a:pt x="53371" y="3924"/>
                    <a:pt x="52185" y="3924"/>
                  </a:cubicBezTo>
                  <a:cubicBezTo>
                    <a:pt x="51154" y="3924"/>
                    <a:pt x="50052" y="4602"/>
                    <a:pt x="49317" y="6018"/>
                  </a:cubicBezTo>
                  <a:cubicBezTo>
                    <a:pt x="48721" y="5180"/>
                    <a:pt x="48025" y="4722"/>
                    <a:pt x="47395" y="4722"/>
                  </a:cubicBezTo>
                  <a:cubicBezTo>
                    <a:pt x="46624" y="4722"/>
                    <a:pt x="45954" y="5407"/>
                    <a:pt x="45688" y="6918"/>
                  </a:cubicBezTo>
                  <a:cubicBezTo>
                    <a:pt x="44641" y="4454"/>
                    <a:pt x="42849" y="3374"/>
                    <a:pt x="40963" y="3374"/>
                  </a:cubicBezTo>
                  <a:cubicBezTo>
                    <a:pt x="39040" y="3374"/>
                    <a:pt x="37019" y="4499"/>
                    <a:pt x="35596" y="6427"/>
                  </a:cubicBezTo>
                  <a:cubicBezTo>
                    <a:pt x="35610" y="5088"/>
                    <a:pt x="34626" y="3767"/>
                    <a:pt x="33347" y="3767"/>
                  </a:cubicBezTo>
                  <a:cubicBezTo>
                    <a:pt x="32579" y="3767"/>
                    <a:pt x="31705" y="4244"/>
                    <a:pt x="30877" y="5479"/>
                  </a:cubicBezTo>
                  <a:cubicBezTo>
                    <a:pt x="30590" y="4008"/>
                    <a:pt x="29742" y="3291"/>
                    <a:pt x="28885" y="3291"/>
                  </a:cubicBezTo>
                  <a:cubicBezTo>
                    <a:pt x="28057" y="3291"/>
                    <a:pt x="27222" y="3961"/>
                    <a:pt x="26878" y="5268"/>
                  </a:cubicBezTo>
                  <a:cubicBezTo>
                    <a:pt x="25901" y="3940"/>
                    <a:pt x="24955" y="3337"/>
                    <a:pt x="24037" y="3337"/>
                  </a:cubicBezTo>
                  <a:cubicBezTo>
                    <a:pt x="23051" y="3337"/>
                    <a:pt x="22095" y="4031"/>
                    <a:pt x="21164" y="5268"/>
                  </a:cubicBezTo>
                  <a:cubicBezTo>
                    <a:pt x="20473" y="4209"/>
                    <a:pt x="19764" y="3715"/>
                    <a:pt x="19038" y="3715"/>
                  </a:cubicBezTo>
                  <a:cubicBezTo>
                    <a:pt x="18300" y="3715"/>
                    <a:pt x="17545" y="4226"/>
                    <a:pt x="16775" y="5175"/>
                  </a:cubicBezTo>
                  <a:cubicBezTo>
                    <a:pt x="15728" y="3756"/>
                    <a:pt x="14372" y="3095"/>
                    <a:pt x="13063" y="3095"/>
                  </a:cubicBezTo>
                  <a:cubicBezTo>
                    <a:pt x="11474" y="3095"/>
                    <a:pt x="9954" y="4070"/>
                    <a:pt x="9144" y="5845"/>
                  </a:cubicBezTo>
                  <a:cubicBezTo>
                    <a:pt x="8451" y="4797"/>
                    <a:pt x="7609" y="4256"/>
                    <a:pt x="6779" y="4256"/>
                  </a:cubicBezTo>
                  <a:cubicBezTo>
                    <a:pt x="5923" y="4256"/>
                    <a:pt x="5080" y="4831"/>
                    <a:pt x="4425" y="6018"/>
                  </a:cubicBezTo>
                  <a:cubicBezTo>
                    <a:pt x="4080" y="4963"/>
                    <a:pt x="3287" y="4391"/>
                    <a:pt x="2454" y="4391"/>
                  </a:cubicBezTo>
                  <a:cubicBezTo>
                    <a:pt x="1472" y="4391"/>
                    <a:pt x="432" y="5186"/>
                    <a:pt x="1" y="6918"/>
                  </a:cubicBezTo>
                  <a:lnTo>
                    <a:pt x="1" y="15374"/>
                  </a:lnTo>
                  <a:lnTo>
                    <a:pt x="72776" y="14686"/>
                  </a:lnTo>
                  <a:lnTo>
                    <a:pt x="73310" y="2844"/>
                  </a:lnTo>
                  <a:cubicBezTo>
                    <a:pt x="70908" y="841"/>
                    <a:pt x="68182" y="1"/>
                    <a:pt x="65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7" name="Google Shape;247;p17"/>
            <p:cNvSpPr/>
            <p:nvPr/>
          </p:nvSpPr>
          <p:spPr>
            <a:xfrm>
              <a:off x="-75831"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8" name="Google Shape;248;p17"/>
            <p:cNvSpPr/>
            <p:nvPr/>
          </p:nvSpPr>
          <p:spPr>
            <a:xfrm flipH="1">
              <a:off x="25853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9" name="Google Shape;249;p17"/>
            <p:cNvSpPr/>
            <p:nvPr/>
          </p:nvSpPr>
          <p:spPr>
            <a:xfrm>
              <a:off x="52152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250" name="Google Shape;250;p17"/>
          <p:cNvSpPr/>
          <p:nvPr/>
        </p:nvSpPr>
        <p:spPr>
          <a:xfrm>
            <a:off x="10363393" y="6315507"/>
            <a:ext cx="1917993" cy="658584"/>
          </a:xfrm>
          <a:custGeom>
            <a:avLst/>
            <a:gdLst/>
            <a:ahLst/>
            <a:cxnLst/>
            <a:rect l="l" t="t" r="r" b="b"/>
            <a:pathLst>
              <a:path w="32878" h="11290" extrusionOk="0">
                <a:moveTo>
                  <a:pt x="27851" y="1"/>
                </a:moveTo>
                <a:cubicBezTo>
                  <a:pt x="24579" y="1"/>
                  <a:pt x="20984" y="1913"/>
                  <a:pt x="20467" y="4953"/>
                </a:cubicBezTo>
                <a:cubicBezTo>
                  <a:pt x="19709" y="4440"/>
                  <a:pt x="19015" y="4192"/>
                  <a:pt x="18381" y="4192"/>
                </a:cubicBezTo>
                <a:cubicBezTo>
                  <a:pt x="17225" y="4192"/>
                  <a:pt x="16268" y="5018"/>
                  <a:pt x="15486" y="6570"/>
                </a:cubicBezTo>
                <a:cubicBezTo>
                  <a:pt x="14274" y="5699"/>
                  <a:pt x="13326" y="5352"/>
                  <a:pt x="12552" y="5352"/>
                </a:cubicBezTo>
                <a:cubicBezTo>
                  <a:pt x="11336" y="5352"/>
                  <a:pt x="10550" y="6208"/>
                  <a:pt x="9847" y="7225"/>
                </a:cubicBezTo>
                <a:cubicBezTo>
                  <a:pt x="8792" y="6395"/>
                  <a:pt x="7867" y="6002"/>
                  <a:pt x="7061" y="6002"/>
                </a:cubicBezTo>
                <a:cubicBezTo>
                  <a:pt x="5841" y="6002"/>
                  <a:pt x="4889" y="6900"/>
                  <a:pt x="4159" y="8537"/>
                </a:cubicBezTo>
                <a:cubicBezTo>
                  <a:pt x="3564" y="8374"/>
                  <a:pt x="3017" y="8286"/>
                  <a:pt x="2530" y="8286"/>
                </a:cubicBezTo>
                <a:cubicBezTo>
                  <a:pt x="1091" y="8286"/>
                  <a:pt x="164" y="9058"/>
                  <a:pt x="1" y="10981"/>
                </a:cubicBezTo>
                <a:lnTo>
                  <a:pt x="32343" y="11290"/>
                </a:lnTo>
                <a:lnTo>
                  <a:pt x="32877" y="2622"/>
                </a:lnTo>
                <a:cubicBezTo>
                  <a:pt x="31954" y="804"/>
                  <a:pt x="29970" y="1"/>
                  <a:pt x="27851" y="1"/>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51" name="Google Shape;251;p17"/>
          <p:cNvSpPr/>
          <p:nvPr/>
        </p:nvSpPr>
        <p:spPr>
          <a:xfrm>
            <a:off x="-86332" y="6417940"/>
            <a:ext cx="2092651" cy="556155"/>
          </a:xfrm>
          <a:custGeom>
            <a:avLst/>
            <a:gdLst/>
            <a:ahLst/>
            <a:cxnLst/>
            <a:rect l="l" t="t" r="r" b="b"/>
            <a:pathLst>
              <a:path w="32068" h="8523" extrusionOk="0">
                <a:moveTo>
                  <a:pt x="6341" y="0"/>
                </a:moveTo>
                <a:cubicBezTo>
                  <a:pt x="5190" y="0"/>
                  <a:pt x="4116" y="663"/>
                  <a:pt x="3945" y="2032"/>
                </a:cubicBezTo>
                <a:cubicBezTo>
                  <a:pt x="3131" y="1088"/>
                  <a:pt x="2434" y="655"/>
                  <a:pt x="1838" y="655"/>
                </a:cubicBezTo>
                <a:cubicBezTo>
                  <a:pt x="1115" y="655"/>
                  <a:pt x="538" y="1291"/>
                  <a:pt x="77" y="2426"/>
                </a:cubicBezTo>
                <a:lnTo>
                  <a:pt x="0" y="8523"/>
                </a:lnTo>
                <a:lnTo>
                  <a:pt x="0" y="8523"/>
                </a:lnTo>
                <a:lnTo>
                  <a:pt x="32068" y="7965"/>
                </a:lnTo>
                <a:cubicBezTo>
                  <a:pt x="31648" y="6152"/>
                  <a:pt x="30737" y="5036"/>
                  <a:pt x="29038" y="5036"/>
                </a:cubicBezTo>
                <a:cubicBezTo>
                  <a:pt x="28364" y="5036"/>
                  <a:pt x="27566" y="5211"/>
                  <a:pt x="26626" y="5589"/>
                </a:cubicBezTo>
                <a:cubicBezTo>
                  <a:pt x="25640" y="4266"/>
                  <a:pt x="24580" y="3141"/>
                  <a:pt x="23105" y="3141"/>
                </a:cubicBezTo>
                <a:cubicBezTo>
                  <a:pt x="22334" y="3141"/>
                  <a:pt x="21449" y="3449"/>
                  <a:pt x="20401" y="4196"/>
                </a:cubicBezTo>
                <a:cubicBezTo>
                  <a:pt x="19770" y="2937"/>
                  <a:pt x="18716" y="2161"/>
                  <a:pt x="17552" y="2161"/>
                </a:cubicBezTo>
                <a:cubicBezTo>
                  <a:pt x="16777" y="2161"/>
                  <a:pt x="15953" y="2504"/>
                  <a:pt x="15171" y="3278"/>
                </a:cubicBezTo>
                <a:cubicBezTo>
                  <a:pt x="14663" y="1007"/>
                  <a:pt x="13235" y="36"/>
                  <a:pt x="11832" y="36"/>
                </a:cubicBezTo>
                <a:cubicBezTo>
                  <a:pt x="10745" y="36"/>
                  <a:pt x="9674" y="620"/>
                  <a:pt x="9058" y="1633"/>
                </a:cubicBezTo>
                <a:cubicBezTo>
                  <a:pt x="8510" y="555"/>
                  <a:pt x="7393" y="0"/>
                  <a:pt x="6341" y="0"/>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1195756803"/>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252"/>
        <p:cNvGrpSpPr/>
        <p:nvPr/>
      </p:nvGrpSpPr>
      <p:grpSpPr>
        <a:xfrm>
          <a:off x="0" y="0"/>
          <a:ext cx="0" cy="0"/>
          <a:chOff x="0" y="0"/>
          <a:chExt cx="0" cy="0"/>
        </a:xfrm>
      </p:grpSpPr>
      <p:sp>
        <p:nvSpPr>
          <p:cNvPr id="253" name="Google Shape;253;p18"/>
          <p:cNvSpPr/>
          <p:nvPr/>
        </p:nvSpPr>
        <p:spPr>
          <a:xfrm>
            <a:off x="1" y="67"/>
            <a:ext cx="12192273" cy="1265223"/>
          </a:xfrm>
          <a:custGeom>
            <a:avLst/>
            <a:gdLst/>
            <a:ahLst/>
            <a:cxnLst/>
            <a:rect l="l" t="t" r="r" b="b"/>
            <a:pathLst>
              <a:path w="185754" h="43113" extrusionOk="0">
                <a:moveTo>
                  <a:pt x="0" y="1"/>
                </a:moveTo>
                <a:lnTo>
                  <a:pt x="0" y="43113"/>
                </a:lnTo>
                <a:cubicBezTo>
                  <a:pt x="9890" y="27140"/>
                  <a:pt x="47718" y="15246"/>
                  <a:pt x="92877" y="15246"/>
                </a:cubicBezTo>
                <a:cubicBezTo>
                  <a:pt x="138036" y="15246"/>
                  <a:pt x="175864" y="27140"/>
                  <a:pt x="185754" y="43113"/>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54" name="Google Shape;254;p18"/>
          <p:cNvSpPr/>
          <p:nvPr/>
        </p:nvSpPr>
        <p:spPr>
          <a:xfrm>
            <a:off x="1" y="67"/>
            <a:ext cx="12192273" cy="936071"/>
          </a:xfrm>
          <a:custGeom>
            <a:avLst/>
            <a:gdLst/>
            <a:ahLst/>
            <a:cxnLst/>
            <a:rect l="l" t="t" r="r" b="b"/>
            <a:pathLst>
              <a:path w="185754" h="31897" extrusionOk="0">
                <a:moveTo>
                  <a:pt x="0" y="1"/>
                </a:moveTo>
                <a:lnTo>
                  <a:pt x="0" y="31897"/>
                </a:lnTo>
                <a:cubicBezTo>
                  <a:pt x="9890" y="15925"/>
                  <a:pt x="47718" y="4032"/>
                  <a:pt x="92877" y="4032"/>
                </a:cubicBezTo>
                <a:cubicBezTo>
                  <a:pt x="138036" y="4032"/>
                  <a:pt x="175864" y="15925"/>
                  <a:pt x="185754" y="31897"/>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55" name="Google Shape;255;p18"/>
          <p:cNvSpPr txBox="1">
            <a:spLocks noGrp="1"/>
          </p:cNvSpPr>
          <p:nvPr>
            <p:ph type="title"/>
          </p:nvPr>
        </p:nvSpPr>
        <p:spPr>
          <a:xfrm>
            <a:off x="3474784" y="1634100"/>
            <a:ext cx="6461600" cy="791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667"/>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r>
              <a:rPr lang="en-GB"/>
              <a:t>Click to edit Master title style</a:t>
            </a:r>
            <a:endParaRPr/>
          </a:p>
        </p:txBody>
      </p:sp>
      <p:sp>
        <p:nvSpPr>
          <p:cNvPr id="256" name="Google Shape;256;p18"/>
          <p:cNvSpPr txBox="1">
            <a:spLocks noGrp="1"/>
          </p:cNvSpPr>
          <p:nvPr>
            <p:ph type="title" idx="2" hasCustomPrompt="1"/>
          </p:nvPr>
        </p:nvSpPr>
        <p:spPr>
          <a:xfrm>
            <a:off x="2255584" y="1634100"/>
            <a:ext cx="1219200" cy="791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5333">
                <a:solidFill>
                  <a:schemeClr val="accent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257" name="Google Shape;257;p18"/>
          <p:cNvSpPr txBox="1">
            <a:spLocks noGrp="1"/>
          </p:cNvSpPr>
          <p:nvPr>
            <p:ph type="title" idx="3"/>
          </p:nvPr>
        </p:nvSpPr>
        <p:spPr>
          <a:xfrm>
            <a:off x="3474784" y="2634500"/>
            <a:ext cx="6461600" cy="791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667"/>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r>
              <a:rPr lang="en-GB"/>
              <a:t>Click to edit Master title style</a:t>
            </a:r>
            <a:endParaRPr/>
          </a:p>
        </p:txBody>
      </p:sp>
      <p:sp>
        <p:nvSpPr>
          <p:cNvPr id="258" name="Google Shape;258;p18"/>
          <p:cNvSpPr txBox="1">
            <a:spLocks noGrp="1"/>
          </p:cNvSpPr>
          <p:nvPr>
            <p:ph type="title" idx="4" hasCustomPrompt="1"/>
          </p:nvPr>
        </p:nvSpPr>
        <p:spPr>
          <a:xfrm>
            <a:off x="2255584" y="2634600"/>
            <a:ext cx="1219200" cy="791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5333">
                <a:solidFill>
                  <a:schemeClr val="accent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259" name="Google Shape;259;p18"/>
          <p:cNvSpPr txBox="1">
            <a:spLocks noGrp="1"/>
          </p:cNvSpPr>
          <p:nvPr>
            <p:ph type="title" idx="5"/>
          </p:nvPr>
        </p:nvSpPr>
        <p:spPr>
          <a:xfrm>
            <a:off x="3474784" y="3634900"/>
            <a:ext cx="6461600" cy="791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667"/>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r>
              <a:rPr lang="en-GB"/>
              <a:t>Click to edit Master title style</a:t>
            </a:r>
            <a:endParaRPr/>
          </a:p>
        </p:txBody>
      </p:sp>
      <p:sp>
        <p:nvSpPr>
          <p:cNvPr id="260" name="Google Shape;260;p18"/>
          <p:cNvSpPr txBox="1">
            <a:spLocks noGrp="1"/>
          </p:cNvSpPr>
          <p:nvPr>
            <p:ph type="title" idx="6" hasCustomPrompt="1"/>
          </p:nvPr>
        </p:nvSpPr>
        <p:spPr>
          <a:xfrm>
            <a:off x="2255584" y="3635100"/>
            <a:ext cx="1219200" cy="791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5333">
                <a:solidFill>
                  <a:schemeClr val="accent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261" name="Google Shape;261;p18"/>
          <p:cNvSpPr txBox="1">
            <a:spLocks noGrp="1"/>
          </p:cNvSpPr>
          <p:nvPr>
            <p:ph type="title" idx="7"/>
          </p:nvPr>
        </p:nvSpPr>
        <p:spPr>
          <a:xfrm>
            <a:off x="3474784" y="4635300"/>
            <a:ext cx="6461600" cy="791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667"/>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r>
              <a:rPr lang="en-GB"/>
              <a:t>Click to edit Master title style</a:t>
            </a:r>
            <a:endParaRPr/>
          </a:p>
        </p:txBody>
      </p:sp>
      <p:sp>
        <p:nvSpPr>
          <p:cNvPr id="262" name="Google Shape;262;p18"/>
          <p:cNvSpPr txBox="1">
            <a:spLocks noGrp="1"/>
          </p:cNvSpPr>
          <p:nvPr>
            <p:ph type="title" idx="8" hasCustomPrompt="1"/>
          </p:nvPr>
        </p:nvSpPr>
        <p:spPr>
          <a:xfrm>
            <a:off x="2255584" y="4635600"/>
            <a:ext cx="1219200" cy="791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5333">
                <a:solidFill>
                  <a:schemeClr val="accent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263" name="Google Shape;263;p18"/>
          <p:cNvSpPr txBox="1">
            <a:spLocks noGrp="1"/>
          </p:cNvSpPr>
          <p:nvPr>
            <p:ph type="title" idx="9"/>
          </p:nvPr>
        </p:nvSpPr>
        <p:spPr>
          <a:xfrm>
            <a:off x="960000" y="443393"/>
            <a:ext cx="10272000" cy="853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grpSp>
        <p:nvGrpSpPr>
          <p:cNvPr id="264" name="Google Shape;264;p18"/>
          <p:cNvGrpSpPr/>
          <p:nvPr/>
        </p:nvGrpSpPr>
        <p:grpSpPr>
          <a:xfrm flipH="1">
            <a:off x="-63682" y="6024541"/>
            <a:ext cx="12350907" cy="949489"/>
            <a:chOff x="-69775" y="4451750"/>
            <a:chExt cx="9024922" cy="712117"/>
          </a:xfrm>
        </p:grpSpPr>
        <p:sp>
          <p:nvSpPr>
            <p:cNvPr id="265" name="Google Shape;265;p18"/>
            <p:cNvSpPr/>
            <p:nvPr/>
          </p:nvSpPr>
          <p:spPr>
            <a:xfrm>
              <a:off x="-6977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6" name="Google Shape;266;p18"/>
            <p:cNvSpPr/>
            <p:nvPr/>
          </p:nvSpPr>
          <p:spPr>
            <a:xfrm flipH="1">
              <a:off x="2903950"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7" name="Google Shape;267;p18"/>
            <p:cNvSpPr/>
            <p:nvPr/>
          </p:nvSpPr>
          <p:spPr>
            <a:xfrm>
              <a:off x="589222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268" name="Google Shape;268;p18"/>
          <p:cNvGrpSpPr/>
          <p:nvPr/>
        </p:nvGrpSpPr>
        <p:grpSpPr>
          <a:xfrm flipH="1">
            <a:off x="-30716" y="6226988"/>
            <a:ext cx="12317951" cy="767109"/>
            <a:chOff x="-75831" y="4603488"/>
            <a:chExt cx="9238463" cy="575332"/>
          </a:xfrm>
        </p:grpSpPr>
        <p:sp>
          <p:nvSpPr>
            <p:cNvPr id="269" name="Google Shape;269;p18"/>
            <p:cNvSpPr/>
            <p:nvPr/>
          </p:nvSpPr>
          <p:spPr>
            <a:xfrm>
              <a:off x="6419335" y="4603488"/>
              <a:ext cx="2743298" cy="575332"/>
            </a:xfrm>
            <a:custGeom>
              <a:avLst/>
              <a:gdLst/>
              <a:ahLst/>
              <a:cxnLst/>
              <a:rect l="l" t="t" r="r" b="b"/>
              <a:pathLst>
                <a:path w="73311" h="15375" extrusionOk="0">
                  <a:moveTo>
                    <a:pt x="65559" y="1"/>
                  </a:moveTo>
                  <a:cubicBezTo>
                    <a:pt x="60732" y="1"/>
                    <a:pt x="56258" y="2847"/>
                    <a:pt x="54803" y="6525"/>
                  </a:cubicBezTo>
                  <a:cubicBezTo>
                    <a:pt x="54465" y="4821"/>
                    <a:pt x="53371" y="3924"/>
                    <a:pt x="52185" y="3924"/>
                  </a:cubicBezTo>
                  <a:cubicBezTo>
                    <a:pt x="51154" y="3924"/>
                    <a:pt x="50052" y="4602"/>
                    <a:pt x="49317" y="6018"/>
                  </a:cubicBezTo>
                  <a:cubicBezTo>
                    <a:pt x="48721" y="5180"/>
                    <a:pt x="48025" y="4722"/>
                    <a:pt x="47395" y="4722"/>
                  </a:cubicBezTo>
                  <a:cubicBezTo>
                    <a:pt x="46624" y="4722"/>
                    <a:pt x="45954" y="5407"/>
                    <a:pt x="45688" y="6918"/>
                  </a:cubicBezTo>
                  <a:cubicBezTo>
                    <a:pt x="44641" y="4454"/>
                    <a:pt x="42849" y="3374"/>
                    <a:pt x="40963" y="3374"/>
                  </a:cubicBezTo>
                  <a:cubicBezTo>
                    <a:pt x="39040" y="3374"/>
                    <a:pt x="37019" y="4499"/>
                    <a:pt x="35596" y="6427"/>
                  </a:cubicBezTo>
                  <a:cubicBezTo>
                    <a:pt x="35610" y="5088"/>
                    <a:pt x="34626" y="3767"/>
                    <a:pt x="33347" y="3767"/>
                  </a:cubicBezTo>
                  <a:cubicBezTo>
                    <a:pt x="32579" y="3767"/>
                    <a:pt x="31705" y="4244"/>
                    <a:pt x="30877" y="5479"/>
                  </a:cubicBezTo>
                  <a:cubicBezTo>
                    <a:pt x="30590" y="4008"/>
                    <a:pt x="29742" y="3291"/>
                    <a:pt x="28885" y="3291"/>
                  </a:cubicBezTo>
                  <a:cubicBezTo>
                    <a:pt x="28057" y="3291"/>
                    <a:pt x="27222" y="3961"/>
                    <a:pt x="26878" y="5268"/>
                  </a:cubicBezTo>
                  <a:cubicBezTo>
                    <a:pt x="25901" y="3940"/>
                    <a:pt x="24955" y="3337"/>
                    <a:pt x="24037" y="3337"/>
                  </a:cubicBezTo>
                  <a:cubicBezTo>
                    <a:pt x="23051" y="3337"/>
                    <a:pt x="22095" y="4031"/>
                    <a:pt x="21164" y="5268"/>
                  </a:cubicBezTo>
                  <a:cubicBezTo>
                    <a:pt x="20473" y="4209"/>
                    <a:pt x="19764" y="3715"/>
                    <a:pt x="19038" y="3715"/>
                  </a:cubicBezTo>
                  <a:cubicBezTo>
                    <a:pt x="18300" y="3715"/>
                    <a:pt x="17545" y="4226"/>
                    <a:pt x="16775" y="5175"/>
                  </a:cubicBezTo>
                  <a:cubicBezTo>
                    <a:pt x="15728" y="3756"/>
                    <a:pt x="14372" y="3095"/>
                    <a:pt x="13063" y="3095"/>
                  </a:cubicBezTo>
                  <a:cubicBezTo>
                    <a:pt x="11474" y="3095"/>
                    <a:pt x="9954" y="4070"/>
                    <a:pt x="9144" y="5845"/>
                  </a:cubicBezTo>
                  <a:cubicBezTo>
                    <a:pt x="8451" y="4797"/>
                    <a:pt x="7609" y="4256"/>
                    <a:pt x="6779" y="4256"/>
                  </a:cubicBezTo>
                  <a:cubicBezTo>
                    <a:pt x="5923" y="4256"/>
                    <a:pt x="5080" y="4831"/>
                    <a:pt x="4425" y="6018"/>
                  </a:cubicBezTo>
                  <a:cubicBezTo>
                    <a:pt x="4080" y="4963"/>
                    <a:pt x="3287" y="4391"/>
                    <a:pt x="2454" y="4391"/>
                  </a:cubicBezTo>
                  <a:cubicBezTo>
                    <a:pt x="1472" y="4391"/>
                    <a:pt x="432" y="5186"/>
                    <a:pt x="1" y="6918"/>
                  </a:cubicBezTo>
                  <a:lnTo>
                    <a:pt x="1" y="15374"/>
                  </a:lnTo>
                  <a:lnTo>
                    <a:pt x="72776" y="14686"/>
                  </a:lnTo>
                  <a:lnTo>
                    <a:pt x="73310" y="2844"/>
                  </a:lnTo>
                  <a:cubicBezTo>
                    <a:pt x="70908" y="841"/>
                    <a:pt x="68182" y="1"/>
                    <a:pt x="65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0" name="Google Shape;270;p18"/>
            <p:cNvSpPr/>
            <p:nvPr/>
          </p:nvSpPr>
          <p:spPr>
            <a:xfrm>
              <a:off x="-75831"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1" name="Google Shape;271;p18"/>
            <p:cNvSpPr/>
            <p:nvPr/>
          </p:nvSpPr>
          <p:spPr>
            <a:xfrm flipH="1">
              <a:off x="25853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2" name="Google Shape;272;p18"/>
            <p:cNvSpPr/>
            <p:nvPr/>
          </p:nvSpPr>
          <p:spPr>
            <a:xfrm>
              <a:off x="52152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273" name="Google Shape;273;p18"/>
          <p:cNvSpPr/>
          <p:nvPr/>
        </p:nvSpPr>
        <p:spPr>
          <a:xfrm flipH="1">
            <a:off x="-95257" y="6315507"/>
            <a:ext cx="1917993" cy="658584"/>
          </a:xfrm>
          <a:custGeom>
            <a:avLst/>
            <a:gdLst/>
            <a:ahLst/>
            <a:cxnLst/>
            <a:rect l="l" t="t" r="r" b="b"/>
            <a:pathLst>
              <a:path w="32878" h="11290" extrusionOk="0">
                <a:moveTo>
                  <a:pt x="27851" y="1"/>
                </a:moveTo>
                <a:cubicBezTo>
                  <a:pt x="24579" y="1"/>
                  <a:pt x="20984" y="1913"/>
                  <a:pt x="20467" y="4953"/>
                </a:cubicBezTo>
                <a:cubicBezTo>
                  <a:pt x="19709" y="4440"/>
                  <a:pt x="19015" y="4192"/>
                  <a:pt x="18381" y="4192"/>
                </a:cubicBezTo>
                <a:cubicBezTo>
                  <a:pt x="17225" y="4192"/>
                  <a:pt x="16268" y="5018"/>
                  <a:pt x="15486" y="6570"/>
                </a:cubicBezTo>
                <a:cubicBezTo>
                  <a:pt x="14274" y="5699"/>
                  <a:pt x="13326" y="5352"/>
                  <a:pt x="12552" y="5352"/>
                </a:cubicBezTo>
                <a:cubicBezTo>
                  <a:pt x="11336" y="5352"/>
                  <a:pt x="10550" y="6208"/>
                  <a:pt x="9847" y="7225"/>
                </a:cubicBezTo>
                <a:cubicBezTo>
                  <a:pt x="8792" y="6395"/>
                  <a:pt x="7867" y="6002"/>
                  <a:pt x="7061" y="6002"/>
                </a:cubicBezTo>
                <a:cubicBezTo>
                  <a:pt x="5841" y="6002"/>
                  <a:pt x="4889" y="6900"/>
                  <a:pt x="4159" y="8537"/>
                </a:cubicBezTo>
                <a:cubicBezTo>
                  <a:pt x="3564" y="8374"/>
                  <a:pt x="3017" y="8286"/>
                  <a:pt x="2530" y="8286"/>
                </a:cubicBezTo>
                <a:cubicBezTo>
                  <a:pt x="1091" y="8286"/>
                  <a:pt x="164" y="9058"/>
                  <a:pt x="1" y="10981"/>
                </a:cubicBezTo>
                <a:lnTo>
                  <a:pt x="32343" y="11290"/>
                </a:lnTo>
                <a:lnTo>
                  <a:pt x="32877" y="2622"/>
                </a:lnTo>
                <a:cubicBezTo>
                  <a:pt x="31954" y="804"/>
                  <a:pt x="29970" y="1"/>
                  <a:pt x="27851" y="1"/>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74" name="Google Shape;274;p18"/>
          <p:cNvSpPr/>
          <p:nvPr/>
        </p:nvSpPr>
        <p:spPr>
          <a:xfrm flipH="1">
            <a:off x="10179809" y="6417940"/>
            <a:ext cx="2092651" cy="556155"/>
          </a:xfrm>
          <a:custGeom>
            <a:avLst/>
            <a:gdLst/>
            <a:ahLst/>
            <a:cxnLst/>
            <a:rect l="l" t="t" r="r" b="b"/>
            <a:pathLst>
              <a:path w="32068" h="8523" extrusionOk="0">
                <a:moveTo>
                  <a:pt x="6341" y="0"/>
                </a:moveTo>
                <a:cubicBezTo>
                  <a:pt x="5190" y="0"/>
                  <a:pt x="4116" y="663"/>
                  <a:pt x="3945" y="2032"/>
                </a:cubicBezTo>
                <a:cubicBezTo>
                  <a:pt x="3131" y="1088"/>
                  <a:pt x="2434" y="655"/>
                  <a:pt x="1838" y="655"/>
                </a:cubicBezTo>
                <a:cubicBezTo>
                  <a:pt x="1115" y="655"/>
                  <a:pt x="538" y="1291"/>
                  <a:pt x="77" y="2426"/>
                </a:cubicBezTo>
                <a:lnTo>
                  <a:pt x="0" y="8523"/>
                </a:lnTo>
                <a:lnTo>
                  <a:pt x="0" y="8523"/>
                </a:lnTo>
                <a:lnTo>
                  <a:pt x="32068" y="7965"/>
                </a:lnTo>
                <a:cubicBezTo>
                  <a:pt x="31648" y="6152"/>
                  <a:pt x="30737" y="5036"/>
                  <a:pt x="29038" y="5036"/>
                </a:cubicBezTo>
                <a:cubicBezTo>
                  <a:pt x="28364" y="5036"/>
                  <a:pt x="27566" y="5211"/>
                  <a:pt x="26626" y="5589"/>
                </a:cubicBezTo>
                <a:cubicBezTo>
                  <a:pt x="25640" y="4266"/>
                  <a:pt x="24580" y="3141"/>
                  <a:pt x="23105" y="3141"/>
                </a:cubicBezTo>
                <a:cubicBezTo>
                  <a:pt x="22334" y="3141"/>
                  <a:pt x="21449" y="3449"/>
                  <a:pt x="20401" y="4196"/>
                </a:cubicBezTo>
                <a:cubicBezTo>
                  <a:pt x="19770" y="2937"/>
                  <a:pt x="18716" y="2161"/>
                  <a:pt x="17552" y="2161"/>
                </a:cubicBezTo>
                <a:cubicBezTo>
                  <a:pt x="16777" y="2161"/>
                  <a:pt x="15953" y="2504"/>
                  <a:pt x="15171" y="3278"/>
                </a:cubicBezTo>
                <a:cubicBezTo>
                  <a:pt x="14663" y="1007"/>
                  <a:pt x="13235" y="36"/>
                  <a:pt x="11832" y="36"/>
                </a:cubicBezTo>
                <a:cubicBezTo>
                  <a:pt x="10745" y="36"/>
                  <a:pt x="9674" y="620"/>
                  <a:pt x="9058" y="1633"/>
                </a:cubicBezTo>
                <a:cubicBezTo>
                  <a:pt x="8510" y="555"/>
                  <a:pt x="7393" y="0"/>
                  <a:pt x="6341" y="0"/>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359201744"/>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275"/>
        <p:cNvGrpSpPr/>
        <p:nvPr/>
      </p:nvGrpSpPr>
      <p:grpSpPr>
        <a:xfrm>
          <a:off x="0" y="0"/>
          <a:ext cx="0" cy="0"/>
          <a:chOff x="0" y="0"/>
          <a:chExt cx="0" cy="0"/>
        </a:xfrm>
      </p:grpSpPr>
      <p:grpSp>
        <p:nvGrpSpPr>
          <p:cNvPr id="276" name="Google Shape;276;p19"/>
          <p:cNvGrpSpPr/>
          <p:nvPr/>
        </p:nvGrpSpPr>
        <p:grpSpPr>
          <a:xfrm>
            <a:off x="-101098" y="6024541"/>
            <a:ext cx="12350907" cy="949489"/>
            <a:chOff x="-69775" y="4451750"/>
            <a:chExt cx="9024922" cy="712117"/>
          </a:xfrm>
        </p:grpSpPr>
        <p:sp>
          <p:nvSpPr>
            <p:cNvPr id="277" name="Google Shape;277;p19"/>
            <p:cNvSpPr/>
            <p:nvPr/>
          </p:nvSpPr>
          <p:spPr>
            <a:xfrm>
              <a:off x="-6977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8" name="Google Shape;278;p19"/>
            <p:cNvSpPr/>
            <p:nvPr/>
          </p:nvSpPr>
          <p:spPr>
            <a:xfrm flipH="1">
              <a:off x="2903950"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9" name="Google Shape;279;p19"/>
            <p:cNvSpPr/>
            <p:nvPr/>
          </p:nvSpPr>
          <p:spPr>
            <a:xfrm>
              <a:off x="589222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280" name="Google Shape;280;p19"/>
          <p:cNvGrpSpPr/>
          <p:nvPr/>
        </p:nvGrpSpPr>
        <p:grpSpPr>
          <a:xfrm>
            <a:off x="-101108" y="6226988"/>
            <a:ext cx="12317951" cy="767109"/>
            <a:chOff x="-75831" y="4603488"/>
            <a:chExt cx="9238463" cy="575332"/>
          </a:xfrm>
        </p:grpSpPr>
        <p:sp>
          <p:nvSpPr>
            <p:cNvPr id="281" name="Google Shape;281;p19"/>
            <p:cNvSpPr/>
            <p:nvPr/>
          </p:nvSpPr>
          <p:spPr>
            <a:xfrm>
              <a:off x="6419335" y="4603488"/>
              <a:ext cx="2743298" cy="575332"/>
            </a:xfrm>
            <a:custGeom>
              <a:avLst/>
              <a:gdLst/>
              <a:ahLst/>
              <a:cxnLst/>
              <a:rect l="l" t="t" r="r" b="b"/>
              <a:pathLst>
                <a:path w="73311" h="15375" extrusionOk="0">
                  <a:moveTo>
                    <a:pt x="65559" y="1"/>
                  </a:moveTo>
                  <a:cubicBezTo>
                    <a:pt x="60732" y="1"/>
                    <a:pt x="56258" y="2847"/>
                    <a:pt x="54803" y="6525"/>
                  </a:cubicBezTo>
                  <a:cubicBezTo>
                    <a:pt x="54465" y="4821"/>
                    <a:pt x="53371" y="3924"/>
                    <a:pt x="52185" y="3924"/>
                  </a:cubicBezTo>
                  <a:cubicBezTo>
                    <a:pt x="51154" y="3924"/>
                    <a:pt x="50052" y="4602"/>
                    <a:pt x="49317" y="6018"/>
                  </a:cubicBezTo>
                  <a:cubicBezTo>
                    <a:pt x="48721" y="5180"/>
                    <a:pt x="48025" y="4722"/>
                    <a:pt x="47395" y="4722"/>
                  </a:cubicBezTo>
                  <a:cubicBezTo>
                    <a:pt x="46624" y="4722"/>
                    <a:pt x="45954" y="5407"/>
                    <a:pt x="45688" y="6918"/>
                  </a:cubicBezTo>
                  <a:cubicBezTo>
                    <a:pt x="44641" y="4454"/>
                    <a:pt x="42849" y="3374"/>
                    <a:pt x="40963" y="3374"/>
                  </a:cubicBezTo>
                  <a:cubicBezTo>
                    <a:pt x="39040" y="3374"/>
                    <a:pt x="37019" y="4499"/>
                    <a:pt x="35596" y="6427"/>
                  </a:cubicBezTo>
                  <a:cubicBezTo>
                    <a:pt x="35610" y="5088"/>
                    <a:pt x="34626" y="3767"/>
                    <a:pt x="33347" y="3767"/>
                  </a:cubicBezTo>
                  <a:cubicBezTo>
                    <a:pt x="32579" y="3767"/>
                    <a:pt x="31705" y="4244"/>
                    <a:pt x="30877" y="5479"/>
                  </a:cubicBezTo>
                  <a:cubicBezTo>
                    <a:pt x="30590" y="4008"/>
                    <a:pt x="29742" y="3291"/>
                    <a:pt x="28885" y="3291"/>
                  </a:cubicBezTo>
                  <a:cubicBezTo>
                    <a:pt x="28057" y="3291"/>
                    <a:pt x="27222" y="3961"/>
                    <a:pt x="26878" y="5268"/>
                  </a:cubicBezTo>
                  <a:cubicBezTo>
                    <a:pt x="25901" y="3940"/>
                    <a:pt x="24955" y="3337"/>
                    <a:pt x="24037" y="3337"/>
                  </a:cubicBezTo>
                  <a:cubicBezTo>
                    <a:pt x="23051" y="3337"/>
                    <a:pt x="22095" y="4031"/>
                    <a:pt x="21164" y="5268"/>
                  </a:cubicBezTo>
                  <a:cubicBezTo>
                    <a:pt x="20473" y="4209"/>
                    <a:pt x="19764" y="3715"/>
                    <a:pt x="19038" y="3715"/>
                  </a:cubicBezTo>
                  <a:cubicBezTo>
                    <a:pt x="18300" y="3715"/>
                    <a:pt x="17545" y="4226"/>
                    <a:pt x="16775" y="5175"/>
                  </a:cubicBezTo>
                  <a:cubicBezTo>
                    <a:pt x="15728" y="3756"/>
                    <a:pt x="14372" y="3095"/>
                    <a:pt x="13063" y="3095"/>
                  </a:cubicBezTo>
                  <a:cubicBezTo>
                    <a:pt x="11474" y="3095"/>
                    <a:pt x="9954" y="4070"/>
                    <a:pt x="9144" y="5845"/>
                  </a:cubicBezTo>
                  <a:cubicBezTo>
                    <a:pt x="8451" y="4797"/>
                    <a:pt x="7609" y="4256"/>
                    <a:pt x="6779" y="4256"/>
                  </a:cubicBezTo>
                  <a:cubicBezTo>
                    <a:pt x="5923" y="4256"/>
                    <a:pt x="5080" y="4831"/>
                    <a:pt x="4425" y="6018"/>
                  </a:cubicBezTo>
                  <a:cubicBezTo>
                    <a:pt x="4080" y="4963"/>
                    <a:pt x="3287" y="4391"/>
                    <a:pt x="2454" y="4391"/>
                  </a:cubicBezTo>
                  <a:cubicBezTo>
                    <a:pt x="1472" y="4391"/>
                    <a:pt x="432" y="5186"/>
                    <a:pt x="1" y="6918"/>
                  </a:cubicBezTo>
                  <a:lnTo>
                    <a:pt x="1" y="15374"/>
                  </a:lnTo>
                  <a:lnTo>
                    <a:pt x="72776" y="14686"/>
                  </a:lnTo>
                  <a:lnTo>
                    <a:pt x="73310" y="2844"/>
                  </a:lnTo>
                  <a:cubicBezTo>
                    <a:pt x="70908" y="841"/>
                    <a:pt x="68182" y="1"/>
                    <a:pt x="65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2" name="Google Shape;282;p19"/>
            <p:cNvSpPr/>
            <p:nvPr/>
          </p:nvSpPr>
          <p:spPr>
            <a:xfrm>
              <a:off x="-75831"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3" name="Google Shape;283;p19"/>
            <p:cNvSpPr/>
            <p:nvPr/>
          </p:nvSpPr>
          <p:spPr>
            <a:xfrm flipH="1">
              <a:off x="25853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4" name="Google Shape;284;p19"/>
            <p:cNvSpPr/>
            <p:nvPr/>
          </p:nvSpPr>
          <p:spPr>
            <a:xfrm>
              <a:off x="52152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285" name="Google Shape;285;p19"/>
          <p:cNvSpPr/>
          <p:nvPr/>
        </p:nvSpPr>
        <p:spPr>
          <a:xfrm>
            <a:off x="10363393" y="6315507"/>
            <a:ext cx="1917993" cy="658584"/>
          </a:xfrm>
          <a:custGeom>
            <a:avLst/>
            <a:gdLst/>
            <a:ahLst/>
            <a:cxnLst/>
            <a:rect l="l" t="t" r="r" b="b"/>
            <a:pathLst>
              <a:path w="32878" h="11290" extrusionOk="0">
                <a:moveTo>
                  <a:pt x="27851" y="1"/>
                </a:moveTo>
                <a:cubicBezTo>
                  <a:pt x="24579" y="1"/>
                  <a:pt x="20984" y="1913"/>
                  <a:pt x="20467" y="4953"/>
                </a:cubicBezTo>
                <a:cubicBezTo>
                  <a:pt x="19709" y="4440"/>
                  <a:pt x="19015" y="4192"/>
                  <a:pt x="18381" y="4192"/>
                </a:cubicBezTo>
                <a:cubicBezTo>
                  <a:pt x="17225" y="4192"/>
                  <a:pt x="16268" y="5018"/>
                  <a:pt x="15486" y="6570"/>
                </a:cubicBezTo>
                <a:cubicBezTo>
                  <a:pt x="14274" y="5699"/>
                  <a:pt x="13326" y="5352"/>
                  <a:pt x="12552" y="5352"/>
                </a:cubicBezTo>
                <a:cubicBezTo>
                  <a:pt x="11336" y="5352"/>
                  <a:pt x="10550" y="6208"/>
                  <a:pt x="9847" y="7225"/>
                </a:cubicBezTo>
                <a:cubicBezTo>
                  <a:pt x="8792" y="6395"/>
                  <a:pt x="7867" y="6002"/>
                  <a:pt x="7061" y="6002"/>
                </a:cubicBezTo>
                <a:cubicBezTo>
                  <a:pt x="5841" y="6002"/>
                  <a:pt x="4889" y="6900"/>
                  <a:pt x="4159" y="8537"/>
                </a:cubicBezTo>
                <a:cubicBezTo>
                  <a:pt x="3564" y="8374"/>
                  <a:pt x="3017" y="8286"/>
                  <a:pt x="2530" y="8286"/>
                </a:cubicBezTo>
                <a:cubicBezTo>
                  <a:pt x="1091" y="8286"/>
                  <a:pt x="164" y="9058"/>
                  <a:pt x="1" y="10981"/>
                </a:cubicBezTo>
                <a:lnTo>
                  <a:pt x="32343" y="11290"/>
                </a:lnTo>
                <a:lnTo>
                  <a:pt x="32877" y="2622"/>
                </a:lnTo>
                <a:cubicBezTo>
                  <a:pt x="31954" y="804"/>
                  <a:pt x="29970" y="1"/>
                  <a:pt x="27851" y="1"/>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86" name="Google Shape;286;p19"/>
          <p:cNvSpPr/>
          <p:nvPr/>
        </p:nvSpPr>
        <p:spPr>
          <a:xfrm>
            <a:off x="-86332" y="6417940"/>
            <a:ext cx="2092651" cy="556155"/>
          </a:xfrm>
          <a:custGeom>
            <a:avLst/>
            <a:gdLst/>
            <a:ahLst/>
            <a:cxnLst/>
            <a:rect l="l" t="t" r="r" b="b"/>
            <a:pathLst>
              <a:path w="32068" h="8523" extrusionOk="0">
                <a:moveTo>
                  <a:pt x="6341" y="0"/>
                </a:moveTo>
                <a:cubicBezTo>
                  <a:pt x="5190" y="0"/>
                  <a:pt x="4116" y="663"/>
                  <a:pt x="3945" y="2032"/>
                </a:cubicBezTo>
                <a:cubicBezTo>
                  <a:pt x="3131" y="1088"/>
                  <a:pt x="2434" y="655"/>
                  <a:pt x="1838" y="655"/>
                </a:cubicBezTo>
                <a:cubicBezTo>
                  <a:pt x="1115" y="655"/>
                  <a:pt x="538" y="1291"/>
                  <a:pt x="77" y="2426"/>
                </a:cubicBezTo>
                <a:lnTo>
                  <a:pt x="0" y="8523"/>
                </a:lnTo>
                <a:lnTo>
                  <a:pt x="0" y="8523"/>
                </a:lnTo>
                <a:lnTo>
                  <a:pt x="32068" y="7965"/>
                </a:lnTo>
                <a:cubicBezTo>
                  <a:pt x="31648" y="6152"/>
                  <a:pt x="30737" y="5036"/>
                  <a:pt x="29038" y="5036"/>
                </a:cubicBezTo>
                <a:cubicBezTo>
                  <a:pt x="28364" y="5036"/>
                  <a:pt x="27566" y="5211"/>
                  <a:pt x="26626" y="5589"/>
                </a:cubicBezTo>
                <a:cubicBezTo>
                  <a:pt x="25640" y="4266"/>
                  <a:pt x="24580" y="3141"/>
                  <a:pt x="23105" y="3141"/>
                </a:cubicBezTo>
                <a:cubicBezTo>
                  <a:pt x="22334" y="3141"/>
                  <a:pt x="21449" y="3449"/>
                  <a:pt x="20401" y="4196"/>
                </a:cubicBezTo>
                <a:cubicBezTo>
                  <a:pt x="19770" y="2937"/>
                  <a:pt x="18716" y="2161"/>
                  <a:pt x="17552" y="2161"/>
                </a:cubicBezTo>
                <a:cubicBezTo>
                  <a:pt x="16777" y="2161"/>
                  <a:pt x="15953" y="2504"/>
                  <a:pt x="15171" y="3278"/>
                </a:cubicBezTo>
                <a:cubicBezTo>
                  <a:pt x="14663" y="1007"/>
                  <a:pt x="13235" y="36"/>
                  <a:pt x="11832" y="36"/>
                </a:cubicBezTo>
                <a:cubicBezTo>
                  <a:pt x="10745" y="36"/>
                  <a:pt x="9674" y="620"/>
                  <a:pt x="9058" y="1633"/>
                </a:cubicBezTo>
                <a:cubicBezTo>
                  <a:pt x="8510" y="555"/>
                  <a:pt x="7393" y="0"/>
                  <a:pt x="6341" y="0"/>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87" name="Google Shape;287;p19"/>
          <p:cNvSpPr/>
          <p:nvPr/>
        </p:nvSpPr>
        <p:spPr>
          <a:xfrm>
            <a:off x="1" y="67"/>
            <a:ext cx="12192273" cy="1265223"/>
          </a:xfrm>
          <a:custGeom>
            <a:avLst/>
            <a:gdLst/>
            <a:ahLst/>
            <a:cxnLst/>
            <a:rect l="l" t="t" r="r" b="b"/>
            <a:pathLst>
              <a:path w="185754" h="43113" extrusionOk="0">
                <a:moveTo>
                  <a:pt x="0" y="1"/>
                </a:moveTo>
                <a:lnTo>
                  <a:pt x="0" y="43113"/>
                </a:lnTo>
                <a:cubicBezTo>
                  <a:pt x="9890" y="27140"/>
                  <a:pt x="47718" y="15246"/>
                  <a:pt x="92877" y="15246"/>
                </a:cubicBezTo>
                <a:cubicBezTo>
                  <a:pt x="138036" y="15246"/>
                  <a:pt x="175864" y="27140"/>
                  <a:pt x="185754" y="43113"/>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88" name="Google Shape;288;p19"/>
          <p:cNvSpPr/>
          <p:nvPr/>
        </p:nvSpPr>
        <p:spPr>
          <a:xfrm>
            <a:off x="1" y="67"/>
            <a:ext cx="12192273" cy="936071"/>
          </a:xfrm>
          <a:custGeom>
            <a:avLst/>
            <a:gdLst/>
            <a:ahLst/>
            <a:cxnLst/>
            <a:rect l="l" t="t" r="r" b="b"/>
            <a:pathLst>
              <a:path w="185754" h="31897" extrusionOk="0">
                <a:moveTo>
                  <a:pt x="0" y="1"/>
                </a:moveTo>
                <a:lnTo>
                  <a:pt x="0" y="31897"/>
                </a:lnTo>
                <a:cubicBezTo>
                  <a:pt x="9890" y="15925"/>
                  <a:pt x="47718" y="4032"/>
                  <a:pt x="92877" y="4032"/>
                </a:cubicBezTo>
                <a:cubicBezTo>
                  <a:pt x="138036" y="4032"/>
                  <a:pt x="175864" y="15925"/>
                  <a:pt x="185754" y="31897"/>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89" name="Google Shape;289;p19"/>
          <p:cNvSpPr txBox="1">
            <a:spLocks noGrp="1"/>
          </p:cNvSpPr>
          <p:nvPr>
            <p:ph type="ctrTitle"/>
          </p:nvPr>
        </p:nvSpPr>
        <p:spPr>
          <a:xfrm>
            <a:off x="3239933" y="720000"/>
            <a:ext cx="5712000" cy="15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10666"/>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r>
              <a:rPr lang="en-GB"/>
              <a:t>Click to edit Master title style</a:t>
            </a:r>
            <a:endParaRPr/>
          </a:p>
        </p:txBody>
      </p:sp>
      <p:sp>
        <p:nvSpPr>
          <p:cNvPr id="290" name="Google Shape;290;p19"/>
          <p:cNvSpPr txBox="1">
            <a:spLocks noGrp="1"/>
          </p:cNvSpPr>
          <p:nvPr>
            <p:ph type="subTitle" idx="1"/>
          </p:nvPr>
        </p:nvSpPr>
        <p:spPr>
          <a:xfrm>
            <a:off x="3233433" y="2050400"/>
            <a:ext cx="5725200" cy="15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133"/>
            </a:lvl1pPr>
            <a:lvl2pPr lvl="1" algn="ctr" rtl="0">
              <a:lnSpc>
                <a:spcPct val="100000"/>
              </a:lnSpc>
              <a:spcBef>
                <a:spcPts val="0"/>
              </a:spcBef>
              <a:spcAft>
                <a:spcPts val="0"/>
              </a:spcAft>
              <a:buSzPts val="1800"/>
              <a:buNone/>
              <a:defRPr sz="2400"/>
            </a:lvl2pPr>
            <a:lvl3pPr lvl="2" algn="ctr" rtl="0">
              <a:lnSpc>
                <a:spcPct val="100000"/>
              </a:lnSpc>
              <a:spcBef>
                <a:spcPts val="0"/>
              </a:spcBef>
              <a:spcAft>
                <a:spcPts val="0"/>
              </a:spcAft>
              <a:buSzPts val="1800"/>
              <a:buNone/>
              <a:defRPr sz="2400"/>
            </a:lvl3pPr>
            <a:lvl4pPr lvl="3" algn="ctr" rtl="0">
              <a:lnSpc>
                <a:spcPct val="100000"/>
              </a:lnSpc>
              <a:spcBef>
                <a:spcPts val="0"/>
              </a:spcBef>
              <a:spcAft>
                <a:spcPts val="0"/>
              </a:spcAft>
              <a:buSzPts val="1800"/>
              <a:buNone/>
              <a:defRPr sz="2400"/>
            </a:lvl4pPr>
            <a:lvl5pPr lvl="4" algn="ctr" rtl="0">
              <a:lnSpc>
                <a:spcPct val="100000"/>
              </a:lnSpc>
              <a:spcBef>
                <a:spcPts val="0"/>
              </a:spcBef>
              <a:spcAft>
                <a:spcPts val="0"/>
              </a:spcAft>
              <a:buSzPts val="1800"/>
              <a:buNone/>
              <a:defRPr sz="2400"/>
            </a:lvl5pPr>
            <a:lvl6pPr lvl="5" algn="ctr" rtl="0">
              <a:lnSpc>
                <a:spcPct val="100000"/>
              </a:lnSpc>
              <a:spcBef>
                <a:spcPts val="0"/>
              </a:spcBef>
              <a:spcAft>
                <a:spcPts val="0"/>
              </a:spcAft>
              <a:buSzPts val="1800"/>
              <a:buNone/>
              <a:defRPr sz="2400"/>
            </a:lvl6pPr>
            <a:lvl7pPr lvl="6" algn="ctr" rtl="0">
              <a:lnSpc>
                <a:spcPct val="100000"/>
              </a:lnSpc>
              <a:spcBef>
                <a:spcPts val="0"/>
              </a:spcBef>
              <a:spcAft>
                <a:spcPts val="0"/>
              </a:spcAft>
              <a:buSzPts val="1800"/>
              <a:buNone/>
              <a:defRPr sz="2400"/>
            </a:lvl7pPr>
            <a:lvl8pPr lvl="7" algn="ctr" rtl="0">
              <a:lnSpc>
                <a:spcPct val="100000"/>
              </a:lnSpc>
              <a:spcBef>
                <a:spcPts val="0"/>
              </a:spcBef>
              <a:spcAft>
                <a:spcPts val="0"/>
              </a:spcAft>
              <a:buSzPts val="1800"/>
              <a:buNone/>
              <a:defRPr sz="2400"/>
            </a:lvl8pPr>
            <a:lvl9pPr lvl="8" algn="ctr" rtl="0">
              <a:lnSpc>
                <a:spcPct val="100000"/>
              </a:lnSpc>
              <a:spcBef>
                <a:spcPts val="0"/>
              </a:spcBef>
              <a:spcAft>
                <a:spcPts val="0"/>
              </a:spcAft>
              <a:buSzPts val="1800"/>
              <a:buNone/>
              <a:defRPr sz="2400"/>
            </a:lvl9pPr>
          </a:lstStyle>
          <a:p>
            <a:r>
              <a:rPr lang="en-GB"/>
              <a:t>Click to edit Master subtitle style</a:t>
            </a:r>
            <a:endParaRPr/>
          </a:p>
        </p:txBody>
      </p:sp>
      <p:sp>
        <p:nvSpPr>
          <p:cNvPr id="291" name="Google Shape;291;p19"/>
          <p:cNvSpPr txBox="1"/>
          <p:nvPr/>
        </p:nvSpPr>
        <p:spPr>
          <a:xfrm>
            <a:off x="2499333" y="4712467"/>
            <a:ext cx="7193200" cy="641200"/>
          </a:xfrm>
          <a:prstGeom prst="rect">
            <a:avLst/>
          </a:prstGeom>
          <a:noFill/>
          <a:ln>
            <a:noFill/>
          </a:ln>
        </p:spPr>
        <p:txBody>
          <a:bodyPr spcFirstLastPara="1" wrap="square" lIns="121900" tIns="121900" rIns="121900" bIns="121900" anchor="ctr" anchorCtr="0">
            <a:noAutofit/>
          </a:bodyPr>
          <a:lstStyle/>
          <a:p>
            <a:pPr marL="0" lvl="0" indent="0" algn="ctr" rtl="0">
              <a:lnSpc>
                <a:spcPct val="100000"/>
              </a:lnSpc>
              <a:spcBef>
                <a:spcPts val="400"/>
              </a:spcBef>
              <a:spcAft>
                <a:spcPts val="0"/>
              </a:spcAft>
              <a:buNone/>
            </a:pPr>
            <a:r>
              <a:rPr lang="en" sz="1333">
                <a:solidFill>
                  <a:schemeClr val="dk1"/>
                </a:solidFill>
                <a:latin typeface="DM Sans"/>
                <a:ea typeface="DM Sans"/>
                <a:cs typeface="DM Sans"/>
                <a:sym typeface="DM Sans"/>
              </a:rPr>
              <a:t>CREDITS: This presentation template was created by </a:t>
            </a:r>
            <a:r>
              <a:rPr lang="en" sz="1333" b="1">
                <a:solidFill>
                  <a:schemeClr val="dk1"/>
                </a:solidFill>
                <a:uFill>
                  <a:noFill/>
                </a:uFill>
                <a:latin typeface="DM Sans"/>
                <a:ea typeface="DM Sans"/>
                <a:cs typeface="DM Sans"/>
                <a:sym typeface="DM Sans"/>
                <a:hlinkClick r:id="rId2">
                  <a:extLst>
                    <a:ext uri="{A12FA001-AC4F-418D-AE19-62706E023703}">
                      <ahyp:hlinkClr xmlns:ahyp="http://schemas.microsoft.com/office/drawing/2018/hyperlinkcolor" val="tx"/>
                    </a:ext>
                  </a:extLst>
                </a:hlinkClick>
              </a:rPr>
              <a:t>Slidesgo</a:t>
            </a:r>
            <a:r>
              <a:rPr lang="en" sz="1333">
                <a:solidFill>
                  <a:schemeClr val="dk1"/>
                </a:solidFill>
                <a:latin typeface="DM Sans"/>
                <a:ea typeface="DM Sans"/>
                <a:cs typeface="DM Sans"/>
                <a:sym typeface="DM Sans"/>
              </a:rPr>
              <a:t>, and includes icons by </a:t>
            </a:r>
            <a:r>
              <a:rPr lang="en" sz="1333" b="1">
                <a:solidFill>
                  <a:schemeClr val="dk1"/>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a:t>
            </a:r>
            <a:r>
              <a:rPr lang="en" sz="1333">
                <a:solidFill>
                  <a:schemeClr val="dk1"/>
                </a:solidFill>
                <a:latin typeface="DM Sans"/>
                <a:ea typeface="DM Sans"/>
                <a:cs typeface="DM Sans"/>
                <a:sym typeface="DM Sans"/>
              </a:rPr>
              <a:t>, infographics &amp; images by </a:t>
            </a:r>
            <a:r>
              <a:rPr lang="en" sz="1333" b="1">
                <a:solidFill>
                  <a:schemeClr val="dk1"/>
                </a:solidFill>
                <a:uFill>
                  <a:noFill/>
                </a:u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r>
              <a:rPr lang="en" sz="1333">
                <a:solidFill>
                  <a:schemeClr val="dk1"/>
                </a:solidFill>
                <a:latin typeface="DM Sans"/>
                <a:ea typeface="DM Sans"/>
                <a:cs typeface="DM Sans"/>
                <a:sym typeface="DM Sans"/>
              </a:rPr>
              <a:t> and content by </a:t>
            </a:r>
            <a:r>
              <a:rPr lang="en" sz="1333" b="1">
                <a:solidFill>
                  <a:schemeClr val="dk1"/>
                </a:solidFill>
                <a:latin typeface="DM Sans"/>
                <a:ea typeface="DM Sans"/>
                <a:cs typeface="DM Sans"/>
                <a:sym typeface="DM Sans"/>
              </a:rPr>
              <a:t>Eliana Delacour</a:t>
            </a:r>
            <a:endParaRPr sz="1333" b="1">
              <a:solidFill>
                <a:schemeClr val="dk1"/>
              </a:solidFill>
              <a:latin typeface="DM Sans"/>
              <a:ea typeface="DM Sans"/>
              <a:cs typeface="DM Sans"/>
              <a:sym typeface="DM Sans"/>
            </a:endParaRPr>
          </a:p>
        </p:txBody>
      </p:sp>
    </p:spTree>
    <p:extLst>
      <p:ext uri="{BB962C8B-B14F-4D97-AF65-F5344CB8AC3E}">
        <p14:creationId xmlns:p14="http://schemas.microsoft.com/office/powerpoint/2010/main" val="787751874"/>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292"/>
        <p:cNvGrpSpPr/>
        <p:nvPr/>
      </p:nvGrpSpPr>
      <p:grpSpPr>
        <a:xfrm>
          <a:off x="0" y="0"/>
          <a:ext cx="0" cy="0"/>
          <a:chOff x="0" y="0"/>
          <a:chExt cx="0" cy="0"/>
        </a:xfrm>
      </p:grpSpPr>
      <p:sp>
        <p:nvSpPr>
          <p:cNvPr id="293" name="Google Shape;293;p20"/>
          <p:cNvSpPr/>
          <p:nvPr/>
        </p:nvSpPr>
        <p:spPr>
          <a:xfrm>
            <a:off x="1" y="67"/>
            <a:ext cx="12192273" cy="1265223"/>
          </a:xfrm>
          <a:custGeom>
            <a:avLst/>
            <a:gdLst/>
            <a:ahLst/>
            <a:cxnLst/>
            <a:rect l="l" t="t" r="r" b="b"/>
            <a:pathLst>
              <a:path w="185754" h="43113" extrusionOk="0">
                <a:moveTo>
                  <a:pt x="0" y="1"/>
                </a:moveTo>
                <a:lnTo>
                  <a:pt x="0" y="43113"/>
                </a:lnTo>
                <a:cubicBezTo>
                  <a:pt x="9890" y="27140"/>
                  <a:pt x="47718" y="15246"/>
                  <a:pt x="92877" y="15246"/>
                </a:cubicBezTo>
                <a:cubicBezTo>
                  <a:pt x="138036" y="15246"/>
                  <a:pt x="175864" y="27140"/>
                  <a:pt x="185754" y="43113"/>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94" name="Google Shape;294;p20"/>
          <p:cNvSpPr/>
          <p:nvPr/>
        </p:nvSpPr>
        <p:spPr>
          <a:xfrm>
            <a:off x="1" y="67"/>
            <a:ext cx="12192273" cy="936071"/>
          </a:xfrm>
          <a:custGeom>
            <a:avLst/>
            <a:gdLst/>
            <a:ahLst/>
            <a:cxnLst/>
            <a:rect l="l" t="t" r="r" b="b"/>
            <a:pathLst>
              <a:path w="185754" h="31897" extrusionOk="0">
                <a:moveTo>
                  <a:pt x="0" y="1"/>
                </a:moveTo>
                <a:lnTo>
                  <a:pt x="0" y="31897"/>
                </a:lnTo>
                <a:cubicBezTo>
                  <a:pt x="9890" y="15925"/>
                  <a:pt x="47718" y="4032"/>
                  <a:pt x="92877" y="4032"/>
                </a:cubicBezTo>
                <a:cubicBezTo>
                  <a:pt x="138036" y="4032"/>
                  <a:pt x="175864" y="15925"/>
                  <a:pt x="185754" y="31897"/>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grpSp>
        <p:nvGrpSpPr>
          <p:cNvPr id="295" name="Google Shape;295;p20"/>
          <p:cNvGrpSpPr/>
          <p:nvPr/>
        </p:nvGrpSpPr>
        <p:grpSpPr>
          <a:xfrm>
            <a:off x="-101098" y="6024541"/>
            <a:ext cx="12350907" cy="949489"/>
            <a:chOff x="-69775" y="4451750"/>
            <a:chExt cx="9024922" cy="712117"/>
          </a:xfrm>
        </p:grpSpPr>
        <p:sp>
          <p:nvSpPr>
            <p:cNvPr id="296" name="Google Shape;296;p20"/>
            <p:cNvSpPr/>
            <p:nvPr/>
          </p:nvSpPr>
          <p:spPr>
            <a:xfrm>
              <a:off x="-6977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7" name="Google Shape;297;p20"/>
            <p:cNvSpPr/>
            <p:nvPr/>
          </p:nvSpPr>
          <p:spPr>
            <a:xfrm flipH="1">
              <a:off x="2903950"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8" name="Google Shape;298;p20"/>
            <p:cNvSpPr/>
            <p:nvPr/>
          </p:nvSpPr>
          <p:spPr>
            <a:xfrm>
              <a:off x="589222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299" name="Google Shape;299;p20"/>
          <p:cNvGrpSpPr/>
          <p:nvPr/>
        </p:nvGrpSpPr>
        <p:grpSpPr>
          <a:xfrm>
            <a:off x="-101108" y="6226988"/>
            <a:ext cx="12317951" cy="767109"/>
            <a:chOff x="-75831" y="4603488"/>
            <a:chExt cx="9238463" cy="575332"/>
          </a:xfrm>
        </p:grpSpPr>
        <p:sp>
          <p:nvSpPr>
            <p:cNvPr id="300" name="Google Shape;300;p20"/>
            <p:cNvSpPr/>
            <p:nvPr/>
          </p:nvSpPr>
          <p:spPr>
            <a:xfrm>
              <a:off x="6419335" y="4603488"/>
              <a:ext cx="2743298" cy="575332"/>
            </a:xfrm>
            <a:custGeom>
              <a:avLst/>
              <a:gdLst/>
              <a:ahLst/>
              <a:cxnLst/>
              <a:rect l="l" t="t" r="r" b="b"/>
              <a:pathLst>
                <a:path w="73311" h="15375" extrusionOk="0">
                  <a:moveTo>
                    <a:pt x="65559" y="1"/>
                  </a:moveTo>
                  <a:cubicBezTo>
                    <a:pt x="60732" y="1"/>
                    <a:pt x="56258" y="2847"/>
                    <a:pt x="54803" y="6525"/>
                  </a:cubicBezTo>
                  <a:cubicBezTo>
                    <a:pt x="54465" y="4821"/>
                    <a:pt x="53371" y="3924"/>
                    <a:pt x="52185" y="3924"/>
                  </a:cubicBezTo>
                  <a:cubicBezTo>
                    <a:pt x="51154" y="3924"/>
                    <a:pt x="50052" y="4602"/>
                    <a:pt x="49317" y="6018"/>
                  </a:cubicBezTo>
                  <a:cubicBezTo>
                    <a:pt x="48721" y="5180"/>
                    <a:pt x="48025" y="4722"/>
                    <a:pt x="47395" y="4722"/>
                  </a:cubicBezTo>
                  <a:cubicBezTo>
                    <a:pt x="46624" y="4722"/>
                    <a:pt x="45954" y="5407"/>
                    <a:pt x="45688" y="6918"/>
                  </a:cubicBezTo>
                  <a:cubicBezTo>
                    <a:pt x="44641" y="4454"/>
                    <a:pt x="42849" y="3374"/>
                    <a:pt x="40963" y="3374"/>
                  </a:cubicBezTo>
                  <a:cubicBezTo>
                    <a:pt x="39040" y="3374"/>
                    <a:pt x="37019" y="4499"/>
                    <a:pt x="35596" y="6427"/>
                  </a:cubicBezTo>
                  <a:cubicBezTo>
                    <a:pt x="35610" y="5088"/>
                    <a:pt x="34626" y="3767"/>
                    <a:pt x="33347" y="3767"/>
                  </a:cubicBezTo>
                  <a:cubicBezTo>
                    <a:pt x="32579" y="3767"/>
                    <a:pt x="31705" y="4244"/>
                    <a:pt x="30877" y="5479"/>
                  </a:cubicBezTo>
                  <a:cubicBezTo>
                    <a:pt x="30590" y="4008"/>
                    <a:pt x="29742" y="3291"/>
                    <a:pt x="28885" y="3291"/>
                  </a:cubicBezTo>
                  <a:cubicBezTo>
                    <a:pt x="28057" y="3291"/>
                    <a:pt x="27222" y="3961"/>
                    <a:pt x="26878" y="5268"/>
                  </a:cubicBezTo>
                  <a:cubicBezTo>
                    <a:pt x="25901" y="3940"/>
                    <a:pt x="24955" y="3337"/>
                    <a:pt x="24037" y="3337"/>
                  </a:cubicBezTo>
                  <a:cubicBezTo>
                    <a:pt x="23051" y="3337"/>
                    <a:pt x="22095" y="4031"/>
                    <a:pt x="21164" y="5268"/>
                  </a:cubicBezTo>
                  <a:cubicBezTo>
                    <a:pt x="20473" y="4209"/>
                    <a:pt x="19764" y="3715"/>
                    <a:pt x="19038" y="3715"/>
                  </a:cubicBezTo>
                  <a:cubicBezTo>
                    <a:pt x="18300" y="3715"/>
                    <a:pt x="17545" y="4226"/>
                    <a:pt x="16775" y="5175"/>
                  </a:cubicBezTo>
                  <a:cubicBezTo>
                    <a:pt x="15728" y="3756"/>
                    <a:pt x="14372" y="3095"/>
                    <a:pt x="13063" y="3095"/>
                  </a:cubicBezTo>
                  <a:cubicBezTo>
                    <a:pt x="11474" y="3095"/>
                    <a:pt x="9954" y="4070"/>
                    <a:pt x="9144" y="5845"/>
                  </a:cubicBezTo>
                  <a:cubicBezTo>
                    <a:pt x="8451" y="4797"/>
                    <a:pt x="7609" y="4256"/>
                    <a:pt x="6779" y="4256"/>
                  </a:cubicBezTo>
                  <a:cubicBezTo>
                    <a:pt x="5923" y="4256"/>
                    <a:pt x="5080" y="4831"/>
                    <a:pt x="4425" y="6018"/>
                  </a:cubicBezTo>
                  <a:cubicBezTo>
                    <a:pt x="4080" y="4963"/>
                    <a:pt x="3287" y="4391"/>
                    <a:pt x="2454" y="4391"/>
                  </a:cubicBezTo>
                  <a:cubicBezTo>
                    <a:pt x="1472" y="4391"/>
                    <a:pt x="432" y="5186"/>
                    <a:pt x="1" y="6918"/>
                  </a:cubicBezTo>
                  <a:lnTo>
                    <a:pt x="1" y="15374"/>
                  </a:lnTo>
                  <a:lnTo>
                    <a:pt x="72776" y="14686"/>
                  </a:lnTo>
                  <a:lnTo>
                    <a:pt x="73310" y="2844"/>
                  </a:lnTo>
                  <a:cubicBezTo>
                    <a:pt x="70908" y="841"/>
                    <a:pt x="68182" y="1"/>
                    <a:pt x="65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1" name="Google Shape;301;p20"/>
            <p:cNvSpPr/>
            <p:nvPr/>
          </p:nvSpPr>
          <p:spPr>
            <a:xfrm>
              <a:off x="-75831"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2" name="Google Shape;302;p20"/>
            <p:cNvSpPr/>
            <p:nvPr/>
          </p:nvSpPr>
          <p:spPr>
            <a:xfrm flipH="1">
              <a:off x="25853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3" name="Google Shape;303;p20"/>
            <p:cNvSpPr/>
            <p:nvPr/>
          </p:nvSpPr>
          <p:spPr>
            <a:xfrm>
              <a:off x="52152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304" name="Google Shape;304;p20"/>
          <p:cNvSpPr/>
          <p:nvPr/>
        </p:nvSpPr>
        <p:spPr>
          <a:xfrm>
            <a:off x="10363393" y="6315507"/>
            <a:ext cx="1917993" cy="658584"/>
          </a:xfrm>
          <a:custGeom>
            <a:avLst/>
            <a:gdLst/>
            <a:ahLst/>
            <a:cxnLst/>
            <a:rect l="l" t="t" r="r" b="b"/>
            <a:pathLst>
              <a:path w="32878" h="11290" extrusionOk="0">
                <a:moveTo>
                  <a:pt x="27851" y="1"/>
                </a:moveTo>
                <a:cubicBezTo>
                  <a:pt x="24579" y="1"/>
                  <a:pt x="20984" y="1913"/>
                  <a:pt x="20467" y="4953"/>
                </a:cubicBezTo>
                <a:cubicBezTo>
                  <a:pt x="19709" y="4440"/>
                  <a:pt x="19015" y="4192"/>
                  <a:pt x="18381" y="4192"/>
                </a:cubicBezTo>
                <a:cubicBezTo>
                  <a:pt x="17225" y="4192"/>
                  <a:pt x="16268" y="5018"/>
                  <a:pt x="15486" y="6570"/>
                </a:cubicBezTo>
                <a:cubicBezTo>
                  <a:pt x="14274" y="5699"/>
                  <a:pt x="13326" y="5352"/>
                  <a:pt x="12552" y="5352"/>
                </a:cubicBezTo>
                <a:cubicBezTo>
                  <a:pt x="11336" y="5352"/>
                  <a:pt x="10550" y="6208"/>
                  <a:pt x="9847" y="7225"/>
                </a:cubicBezTo>
                <a:cubicBezTo>
                  <a:pt x="8792" y="6395"/>
                  <a:pt x="7867" y="6002"/>
                  <a:pt x="7061" y="6002"/>
                </a:cubicBezTo>
                <a:cubicBezTo>
                  <a:pt x="5841" y="6002"/>
                  <a:pt x="4889" y="6900"/>
                  <a:pt x="4159" y="8537"/>
                </a:cubicBezTo>
                <a:cubicBezTo>
                  <a:pt x="3564" y="8374"/>
                  <a:pt x="3017" y="8286"/>
                  <a:pt x="2530" y="8286"/>
                </a:cubicBezTo>
                <a:cubicBezTo>
                  <a:pt x="1091" y="8286"/>
                  <a:pt x="164" y="9058"/>
                  <a:pt x="1" y="10981"/>
                </a:cubicBezTo>
                <a:lnTo>
                  <a:pt x="32343" y="11290"/>
                </a:lnTo>
                <a:lnTo>
                  <a:pt x="32877" y="2622"/>
                </a:lnTo>
                <a:cubicBezTo>
                  <a:pt x="31954" y="804"/>
                  <a:pt x="29970" y="1"/>
                  <a:pt x="27851" y="1"/>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305" name="Google Shape;305;p20"/>
          <p:cNvSpPr/>
          <p:nvPr/>
        </p:nvSpPr>
        <p:spPr>
          <a:xfrm>
            <a:off x="-86332" y="6417940"/>
            <a:ext cx="2092651" cy="556155"/>
          </a:xfrm>
          <a:custGeom>
            <a:avLst/>
            <a:gdLst/>
            <a:ahLst/>
            <a:cxnLst/>
            <a:rect l="l" t="t" r="r" b="b"/>
            <a:pathLst>
              <a:path w="32068" h="8523" extrusionOk="0">
                <a:moveTo>
                  <a:pt x="6341" y="0"/>
                </a:moveTo>
                <a:cubicBezTo>
                  <a:pt x="5190" y="0"/>
                  <a:pt x="4116" y="663"/>
                  <a:pt x="3945" y="2032"/>
                </a:cubicBezTo>
                <a:cubicBezTo>
                  <a:pt x="3131" y="1088"/>
                  <a:pt x="2434" y="655"/>
                  <a:pt x="1838" y="655"/>
                </a:cubicBezTo>
                <a:cubicBezTo>
                  <a:pt x="1115" y="655"/>
                  <a:pt x="538" y="1291"/>
                  <a:pt x="77" y="2426"/>
                </a:cubicBezTo>
                <a:lnTo>
                  <a:pt x="0" y="8523"/>
                </a:lnTo>
                <a:lnTo>
                  <a:pt x="0" y="8523"/>
                </a:lnTo>
                <a:lnTo>
                  <a:pt x="32068" y="7965"/>
                </a:lnTo>
                <a:cubicBezTo>
                  <a:pt x="31648" y="6152"/>
                  <a:pt x="30737" y="5036"/>
                  <a:pt x="29038" y="5036"/>
                </a:cubicBezTo>
                <a:cubicBezTo>
                  <a:pt x="28364" y="5036"/>
                  <a:pt x="27566" y="5211"/>
                  <a:pt x="26626" y="5589"/>
                </a:cubicBezTo>
                <a:cubicBezTo>
                  <a:pt x="25640" y="4266"/>
                  <a:pt x="24580" y="3141"/>
                  <a:pt x="23105" y="3141"/>
                </a:cubicBezTo>
                <a:cubicBezTo>
                  <a:pt x="22334" y="3141"/>
                  <a:pt x="21449" y="3449"/>
                  <a:pt x="20401" y="4196"/>
                </a:cubicBezTo>
                <a:cubicBezTo>
                  <a:pt x="19770" y="2937"/>
                  <a:pt x="18716" y="2161"/>
                  <a:pt x="17552" y="2161"/>
                </a:cubicBezTo>
                <a:cubicBezTo>
                  <a:pt x="16777" y="2161"/>
                  <a:pt x="15953" y="2504"/>
                  <a:pt x="15171" y="3278"/>
                </a:cubicBezTo>
                <a:cubicBezTo>
                  <a:pt x="14663" y="1007"/>
                  <a:pt x="13235" y="36"/>
                  <a:pt x="11832" y="36"/>
                </a:cubicBezTo>
                <a:cubicBezTo>
                  <a:pt x="10745" y="36"/>
                  <a:pt x="9674" y="620"/>
                  <a:pt x="9058" y="1633"/>
                </a:cubicBezTo>
                <a:cubicBezTo>
                  <a:pt x="8510" y="555"/>
                  <a:pt x="7393" y="0"/>
                  <a:pt x="6341" y="0"/>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2513252235"/>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306"/>
        <p:cNvGrpSpPr/>
        <p:nvPr/>
      </p:nvGrpSpPr>
      <p:grpSpPr>
        <a:xfrm>
          <a:off x="0" y="0"/>
          <a:ext cx="0" cy="0"/>
          <a:chOff x="0" y="0"/>
          <a:chExt cx="0" cy="0"/>
        </a:xfrm>
      </p:grpSpPr>
      <p:sp>
        <p:nvSpPr>
          <p:cNvPr id="307" name="Google Shape;307;p21"/>
          <p:cNvSpPr/>
          <p:nvPr/>
        </p:nvSpPr>
        <p:spPr>
          <a:xfrm>
            <a:off x="1" y="67"/>
            <a:ext cx="12192273" cy="1265223"/>
          </a:xfrm>
          <a:custGeom>
            <a:avLst/>
            <a:gdLst/>
            <a:ahLst/>
            <a:cxnLst/>
            <a:rect l="l" t="t" r="r" b="b"/>
            <a:pathLst>
              <a:path w="185754" h="43113" extrusionOk="0">
                <a:moveTo>
                  <a:pt x="0" y="1"/>
                </a:moveTo>
                <a:lnTo>
                  <a:pt x="0" y="43113"/>
                </a:lnTo>
                <a:cubicBezTo>
                  <a:pt x="9890" y="27140"/>
                  <a:pt x="47718" y="15246"/>
                  <a:pt x="92877" y="15246"/>
                </a:cubicBezTo>
                <a:cubicBezTo>
                  <a:pt x="138036" y="15246"/>
                  <a:pt x="175864" y="27140"/>
                  <a:pt x="185754" y="43113"/>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308" name="Google Shape;308;p21"/>
          <p:cNvSpPr/>
          <p:nvPr/>
        </p:nvSpPr>
        <p:spPr>
          <a:xfrm>
            <a:off x="1" y="67"/>
            <a:ext cx="12192273" cy="936071"/>
          </a:xfrm>
          <a:custGeom>
            <a:avLst/>
            <a:gdLst/>
            <a:ahLst/>
            <a:cxnLst/>
            <a:rect l="l" t="t" r="r" b="b"/>
            <a:pathLst>
              <a:path w="185754" h="31897" extrusionOk="0">
                <a:moveTo>
                  <a:pt x="0" y="1"/>
                </a:moveTo>
                <a:lnTo>
                  <a:pt x="0" y="31897"/>
                </a:lnTo>
                <a:cubicBezTo>
                  <a:pt x="9890" y="15925"/>
                  <a:pt x="47718" y="4032"/>
                  <a:pt x="92877" y="4032"/>
                </a:cubicBezTo>
                <a:cubicBezTo>
                  <a:pt x="138036" y="4032"/>
                  <a:pt x="175864" y="15925"/>
                  <a:pt x="185754" y="31897"/>
                </a:cubicBezTo>
                <a:lnTo>
                  <a:pt x="185754" y="1"/>
                </a:lnTo>
                <a:close/>
              </a:path>
            </a:pathLst>
          </a:custGeom>
          <a:solidFill>
            <a:srgbClr val="222222">
              <a:alpha val="62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grpSp>
        <p:nvGrpSpPr>
          <p:cNvPr id="309" name="Google Shape;309;p21"/>
          <p:cNvGrpSpPr/>
          <p:nvPr/>
        </p:nvGrpSpPr>
        <p:grpSpPr>
          <a:xfrm flipH="1">
            <a:off x="-69531" y="6024541"/>
            <a:ext cx="12350907" cy="949489"/>
            <a:chOff x="-69775" y="4451750"/>
            <a:chExt cx="9024922" cy="712117"/>
          </a:xfrm>
        </p:grpSpPr>
        <p:sp>
          <p:nvSpPr>
            <p:cNvPr id="310" name="Google Shape;310;p21"/>
            <p:cNvSpPr/>
            <p:nvPr/>
          </p:nvSpPr>
          <p:spPr>
            <a:xfrm>
              <a:off x="-6977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1" name="Google Shape;311;p21"/>
            <p:cNvSpPr/>
            <p:nvPr/>
          </p:nvSpPr>
          <p:spPr>
            <a:xfrm flipH="1">
              <a:off x="2903950"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2" name="Google Shape;312;p21"/>
            <p:cNvSpPr/>
            <p:nvPr/>
          </p:nvSpPr>
          <p:spPr>
            <a:xfrm>
              <a:off x="5892225" y="4451750"/>
              <a:ext cx="3062922" cy="712117"/>
            </a:xfrm>
            <a:custGeom>
              <a:avLst/>
              <a:gdLst/>
              <a:ahLst/>
              <a:cxnLst/>
              <a:rect l="l" t="t" r="r" b="b"/>
              <a:pathLst>
                <a:path w="74569" h="17337" extrusionOk="0">
                  <a:moveTo>
                    <a:pt x="71470" y="1"/>
                  </a:moveTo>
                  <a:cubicBezTo>
                    <a:pt x="70177" y="1"/>
                    <a:pt x="68838" y="567"/>
                    <a:pt x="68046" y="1702"/>
                  </a:cubicBezTo>
                  <a:cubicBezTo>
                    <a:pt x="67260" y="740"/>
                    <a:pt x="66449" y="245"/>
                    <a:pt x="65644" y="245"/>
                  </a:cubicBezTo>
                  <a:cubicBezTo>
                    <a:pt x="64753" y="245"/>
                    <a:pt x="63868" y="850"/>
                    <a:pt x="63031" y="2095"/>
                  </a:cubicBezTo>
                  <a:cubicBezTo>
                    <a:pt x="62401" y="1600"/>
                    <a:pt x="61665" y="1328"/>
                    <a:pt x="60922" y="1328"/>
                  </a:cubicBezTo>
                  <a:cubicBezTo>
                    <a:pt x="59678" y="1328"/>
                    <a:pt x="58413" y="2091"/>
                    <a:pt x="57590" y="3854"/>
                  </a:cubicBezTo>
                  <a:cubicBezTo>
                    <a:pt x="57184" y="2715"/>
                    <a:pt x="56254" y="2083"/>
                    <a:pt x="55345" y="2083"/>
                  </a:cubicBezTo>
                  <a:cubicBezTo>
                    <a:pt x="54494" y="2083"/>
                    <a:pt x="53661" y="2638"/>
                    <a:pt x="53296" y="3854"/>
                  </a:cubicBezTo>
                  <a:cubicBezTo>
                    <a:pt x="52379" y="2862"/>
                    <a:pt x="51411" y="2453"/>
                    <a:pt x="50530" y="2453"/>
                  </a:cubicBezTo>
                  <a:cubicBezTo>
                    <a:pt x="49037" y="2453"/>
                    <a:pt x="47797" y="3631"/>
                    <a:pt x="47494" y="5143"/>
                  </a:cubicBezTo>
                  <a:cubicBezTo>
                    <a:pt x="46894" y="3550"/>
                    <a:pt x="45720" y="2860"/>
                    <a:pt x="44554" y="2860"/>
                  </a:cubicBezTo>
                  <a:cubicBezTo>
                    <a:pt x="43515" y="2860"/>
                    <a:pt x="42482" y="3409"/>
                    <a:pt x="41871" y="4357"/>
                  </a:cubicBezTo>
                  <a:cubicBezTo>
                    <a:pt x="41079" y="3516"/>
                    <a:pt x="40300" y="3111"/>
                    <a:pt x="39532" y="3111"/>
                  </a:cubicBezTo>
                  <a:cubicBezTo>
                    <a:pt x="38744" y="3111"/>
                    <a:pt x="37968" y="3538"/>
                    <a:pt x="37203" y="4357"/>
                  </a:cubicBezTo>
                  <a:cubicBezTo>
                    <a:pt x="36524" y="3421"/>
                    <a:pt x="35822" y="2914"/>
                    <a:pt x="35094" y="2914"/>
                  </a:cubicBezTo>
                  <a:cubicBezTo>
                    <a:pt x="34402" y="2914"/>
                    <a:pt x="33686" y="3372"/>
                    <a:pt x="32942" y="4357"/>
                  </a:cubicBezTo>
                  <a:cubicBezTo>
                    <a:pt x="31368" y="2158"/>
                    <a:pt x="29738" y="1159"/>
                    <a:pt x="28061" y="1159"/>
                  </a:cubicBezTo>
                  <a:cubicBezTo>
                    <a:pt x="26545" y="1159"/>
                    <a:pt x="24990" y="1976"/>
                    <a:pt x="23404" y="3461"/>
                  </a:cubicBezTo>
                  <a:cubicBezTo>
                    <a:pt x="23003" y="2067"/>
                    <a:pt x="22373" y="1520"/>
                    <a:pt x="21593" y="1520"/>
                  </a:cubicBezTo>
                  <a:cubicBezTo>
                    <a:pt x="20915" y="1520"/>
                    <a:pt x="20124" y="1935"/>
                    <a:pt x="19274" y="2565"/>
                  </a:cubicBezTo>
                  <a:cubicBezTo>
                    <a:pt x="18211" y="1393"/>
                    <a:pt x="16972" y="900"/>
                    <a:pt x="15846" y="900"/>
                  </a:cubicBezTo>
                  <a:cubicBezTo>
                    <a:pt x="13904" y="900"/>
                    <a:pt x="12295" y="2366"/>
                    <a:pt x="12489" y="4357"/>
                  </a:cubicBezTo>
                  <a:cubicBezTo>
                    <a:pt x="11921" y="3568"/>
                    <a:pt x="11351" y="3177"/>
                    <a:pt x="10779" y="3177"/>
                  </a:cubicBezTo>
                  <a:cubicBezTo>
                    <a:pt x="10204" y="3177"/>
                    <a:pt x="9626" y="3573"/>
                    <a:pt x="9048" y="4357"/>
                  </a:cubicBezTo>
                  <a:cubicBezTo>
                    <a:pt x="8618" y="3936"/>
                    <a:pt x="8202" y="3763"/>
                    <a:pt x="7793" y="3763"/>
                  </a:cubicBezTo>
                  <a:cubicBezTo>
                    <a:pt x="7317" y="3763"/>
                    <a:pt x="6852" y="4000"/>
                    <a:pt x="6393" y="4357"/>
                  </a:cubicBezTo>
                  <a:cubicBezTo>
                    <a:pt x="6393" y="4357"/>
                    <a:pt x="4776" y="2565"/>
                    <a:pt x="2882" y="2565"/>
                  </a:cubicBezTo>
                  <a:cubicBezTo>
                    <a:pt x="1935" y="2565"/>
                    <a:pt x="919" y="3013"/>
                    <a:pt x="1" y="4357"/>
                  </a:cubicBezTo>
                  <a:lnTo>
                    <a:pt x="547" y="16636"/>
                  </a:lnTo>
                  <a:lnTo>
                    <a:pt x="73859" y="17336"/>
                  </a:lnTo>
                  <a:lnTo>
                    <a:pt x="74568" y="1604"/>
                  </a:lnTo>
                  <a:cubicBezTo>
                    <a:pt x="73943" y="536"/>
                    <a:pt x="72728" y="1"/>
                    <a:pt x="7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313" name="Google Shape;313;p21"/>
          <p:cNvGrpSpPr/>
          <p:nvPr/>
        </p:nvGrpSpPr>
        <p:grpSpPr>
          <a:xfrm flipH="1">
            <a:off x="-36565" y="6226988"/>
            <a:ext cx="12317951" cy="767109"/>
            <a:chOff x="-75831" y="4603488"/>
            <a:chExt cx="9238463" cy="575332"/>
          </a:xfrm>
        </p:grpSpPr>
        <p:sp>
          <p:nvSpPr>
            <p:cNvPr id="314" name="Google Shape;314;p21"/>
            <p:cNvSpPr/>
            <p:nvPr/>
          </p:nvSpPr>
          <p:spPr>
            <a:xfrm>
              <a:off x="6419335" y="4603488"/>
              <a:ext cx="2743298" cy="575332"/>
            </a:xfrm>
            <a:custGeom>
              <a:avLst/>
              <a:gdLst/>
              <a:ahLst/>
              <a:cxnLst/>
              <a:rect l="l" t="t" r="r" b="b"/>
              <a:pathLst>
                <a:path w="73311" h="15375" extrusionOk="0">
                  <a:moveTo>
                    <a:pt x="65559" y="1"/>
                  </a:moveTo>
                  <a:cubicBezTo>
                    <a:pt x="60732" y="1"/>
                    <a:pt x="56258" y="2847"/>
                    <a:pt x="54803" y="6525"/>
                  </a:cubicBezTo>
                  <a:cubicBezTo>
                    <a:pt x="54465" y="4821"/>
                    <a:pt x="53371" y="3924"/>
                    <a:pt x="52185" y="3924"/>
                  </a:cubicBezTo>
                  <a:cubicBezTo>
                    <a:pt x="51154" y="3924"/>
                    <a:pt x="50052" y="4602"/>
                    <a:pt x="49317" y="6018"/>
                  </a:cubicBezTo>
                  <a:cubicBezTo>
                    <a:pt x="48721" y="5180"/>
                    <a:pt x="48025" y="4722"/>
                    <a:pt x="47395" y="4722"/>
                  </a:cubicBezTo>
                  <a:cubicBezTo>
                    <a:pt x="46624" y="4722"/>
                    <a:pt x="45954" y="5407"/>
                    <a:pt x="45688" y="6918"/>
                  </a:cubicBezTo>
                  <a:cubicBezTo>
                    <a:pt x="44641" y="4454"/>
                    <a:pt x="42849" y="3374"/>
                    <a:pt x="40963" y="3374"/>
                  </a:cubicBezTo>
                  <a:cubicBezTo>
                    <a:pt x="39040" y="3374"/>
                    <a:pt x="37019" y="4499"/>
                    <a:pt x="35596" y="6427"/>
                  </a:cubicBezTo>
                  <a:cubicBezTo>
                    <a:pt x="35610" y="5088"/>
                    <a:pt x="34626" y="3767"/>
                    <a:pt x="33347" y="3767"/>
                  </a:cubicBezTo>
                  <a:cubicBezTo>
                    <a:pt x="32579" y="3767"/>
                    <a:pt x="31705" y="4244"/>
                    <a:pt x="30877" y="5479"/>
                  </a:cubicBezTo>
                  <a:cubicBezTo>
                    <a:pt x="30590" y="4008"/>
                    <a:pt x="29742" y="3291"/>
                    <a:pt x="28885" y="3291"/>
                  </a:cubicBezTo>
                  <a:cubicBezTo>
                    <a:pt x="28057" y="3291"/>
                    <a:pt x="27222" y="3961"/>
                    <a:pt x="26878" y="5268"/>
                  </a:cubicBezTo>
                  <a:cubicBezTo>
                    <a:pt x="25901" y="3940"/>
                    <a:pt x="24955" y="3337"/>
                    <a:pt x="24037" y="3337"/>
                  </a:cubicBezTo>
                  <a:cubicBezTo>
                    <a:pt x="23051" y="3337"/>
                    <a:pt x="22095" y="4031"/>
                    <a:pt x="21164" y="5268"/>
                  </a:cubicBezTo>
                  <a:cubicBezTo>
                    <a:pt x="20473" y="4209"/>
                    <a:pt x="19764" y="3715"/>
                    <a:pt x="19038" y="3715"/>
                  </a:cubicBezTo>
                  <a:cubicBezTo>
                    <a:pt x="18300" y="3715"/>
                    <a:pt x="17545" y="4226"/>
                    <a:pt x="16775" y="5175"/>
                  </a:cubicBezTo>
                  <a:cubicBezTo>
                    <a:pt x="15728" y="3756"/>
                    <a:pt x="14372" y="3095"/>
                    <a:pt x="13063" y="3095"/>
                  </a:cubicBezTo>
                  <a:cubicBezTo>
                    <a:pt x="11474" y="3095"/>
                    <a:pt x="9954" y="4070"/>
                    <a:pt x="9144" y="5845"/>
                  </a:cubicBezTo>
                  <a:cubicBezTo>
                    <a:pt x="8451" y="4797"/>
                    <a:pt x="7609" y="4256"/>
                    <a:pt x="6779" y="4256"/>
                  </a:cubicBezTo>
                  <a:cubicBezTo>
                    <a:pt x="5923" y="4256"/>
                    <a:pt x="5080" y="4831"/>
                    <a:pt x="4425" y="6018"/>
                  </a:cubicBezTo>
                  <a:cubicBezTo>
                    <a:pt x="4080" y="4963"/>
                    <a:pt x="3287" y="4391"/>
                    <a:pt x="2454" y="4391"/>
                  </a:cubicBezTo>
                  <a:cubicBezTo>
                    <a:pt x="1472" y="4391"/>
                    <a:pt x="432" y="5186"/>
                    <a:pt x="1" y="6918"/>
                  </a:cubicBezTo>
                  <a:lnTo>
                    <a:pt x="1" y="15374"/>
                  </a:lnTo>
                  <a:lnTo>
                    <a:pt x="72776" y="14686"/>
                  </a:lnTo>
                  <a:lnTo>
                    <a:pt x="73310" y="2844"/>
                  </a:lnTo>
                  <a:cubicBezTo>
                    <a:pt x="70908" y="841"/>
                    <a:pt x="68182" y="1"/>
                    <a:pt x="65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5" name="Google Shape;315;p21"/>
            <p:cNvSpPr/>
            <p:nvPr/>
          </p:nvSpPr>
          <p:spPr>
            <a:xfrm>
              <a:off x="-75831"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6" name="Google Shape;316;p21"/>
            <p:cNvSpPr/>
            <p:nvPr/>
          </p:nvSpPr>
          <p:spPr>
            <a:xfrm flipH="1">
              <a:off x="25853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7" name="Google Shape;317;p21"/>
            <p:cNvSpPr/>
            <p:nvPr/>
          </p:nvSpPr>
          <p:spPr>
            <a:xfrm>
              <a:off x="5215294" y="4777159"/>
              <a:ext cx="2704718" cy="401217"/>
            </a:xfrm>
            <a:custGeom>
              <a:avLst/>
              <a:gdLst/>
              <a:ahLst/>
              <a:cxnLst/>
              <a:rect l="l" t="t" r="r" b="b"/>
              <a:pathLst>
                <a:path w="72280" h="10722" extrusionOk="0">
                  <a:moveTo>
                    <a:pt x="2545" y="1"/>
                  </a:moveTo>
                  <a:cubicBezTo>
                    <a:pt x="1494" y="136"/>
                    <a:pt x="534" y="658"/>
                    <a:pt x="1" y="1567"/>
                  </a:cubicBezTo>
                  <a:lnTo>
                    <a:pt x="414" y="10722"/>
                  </a:lnTo>
                  <a:lnTo>
                    <a:pt x="71942" y="10045"/>
                  </a:lnTo>
                  <a:lnTo>
                    <a:pt x="72279" y="2589"/>
                  </a:lnTo>
                  <a:cubicBezTo>
                    <a:pt x="72080" y="2547"/>
                    <a:pt x="71883" y="2529"/>
                    <a:pt x="71688" y="2529"/>
                  </a:cubicBezTo>
                  <a:cubicBezTo>
                    <a:pt x="69794" y="2529"/>
                    <a:pt x="68177" y="4320"/>
                    <a:pt x="68177" y="4320"/>
                  </a:cubicBezTo>
                  <a:cubicBezTo>
                    <a:pt x="67718" y="3963"/>
                    <a:pt x="67253" y="3726"/>
                    <a:pt x="66776" y="3726"/>
                  </a:cubicBezTo>
                  <a:cubicBezTo>
                    <a:pt x="66368" y="3726"/>
                    <a:pt x="65951" y="3900"/>
                    <a:pt x="65522" y="4320"/>
                  </a:cubicBezTo>
                  <a:cubicBezTo>
                    <a:pt x="64943" y="3536"/>
                    <a:pt x="64366" y="3140"/>
                    <a:pt x="63790" y="3140"/>
                  </a:cubicBezTo>
                  <a:cubicBezTo>
                    <a:pt x="63219" y="3140"/>
                    <a:pt x="62649" y="3531"/>
                    <a:pt x="62080" y="4320"/>
                  </a:cubicBezTo>
                  <a:cubicBezTo>
                    <a:pt x="62274" y="2329"/>
                    <a:pt x="60665" y="863"/>
                    <a:pt x="58724" y="863"/>
                  </a:cubicBezTo>
                  <a:cubicBezTo>
                    <a:pt x="57598" y="863"/>
                    <a:pt x="56359" y="1357"/>
                    <a:pt x="55296" y="2528"/>
                  </a:cubicBezTo>
                  <a:cubicBezTo>
                    <a:pt x="54854" y="2201"/>
                    <a:pt x="54428" y="1933"/>
                    <a:pt x="54025" y="1749"/>
                  </a:cubicBezTo>
                  <a:cubicBezTo>
                    <a:pt x="54006" y="1794"/>
                    <a:pt x="53987" y="1839"/>
                    <a:pt x="53969" y="1884"/>
                  </a:cubicBezTo>
                  <a:cubicBezTo>
                    <a:pt x="53957" y="1823"/>
                    <a:pt x="53942" y="1765"/>
                    <a:pt x="53928" y="1707"/>
                  </a:cubicBezTo>
                  <a:cubicBezTo>
                    <a:pt x="53592" y="1564"/>
                    <a:pt x="53273" y="1485"/>
                    <a:pt x="52976" y="1485"/>
                  </a:cubicBezTo>
                  <a:cubicBezTo>
                    <a:pt x="52196" y="1485"/>
                    <a:pt x="51566" y="2031"/>
                    <a:pt x="51166" y="3425"/>
                  </a:cubicBezTo>
                  <a:cubicBezTo>
                    <a:pt x="49580" y="1940"/>
                    <a:pt x="48025" y="1123"/>
                    <a:pt x="46509" y="1123"/>
                  </a:cubicBezTo>
                  <a:cubicBezTo>
                    <a:pt x="46035" y="1123"/>
                    <a:pt x="45564" y="1203"/>
                    <a:pt x="45097" y="1368"/>
                  </a:cubicBezTo>
                  <a:cubicBezTo>
                    <a:pt x="44997" y="1629"/>
                    <a:pt x="44915" y="1931"/>
                    <a:pt x="44854" y="2277"/>
                  </a:cubicBezTo>
                  <a:cubicBezTo>
                    <a:pt x="44755" y="2041"/>
                    <a:pt x="44647" y="1819"/>
                    <a:pt x="44534" y="1609"/>
                  </a:cubicBezTo>
                  <a:cubicBezTo>
                    <a:pt x="43546" y="2106"/>
                    <a:pt x="42576" y="2994"/>
                    <a:pt x="41628" y="4320"/>
                  </a:cubicBezTo>
                  <a:cubicBezTo>
                    <a:pt x="40883" y="3335"/>
                    <a:pt x="40167" y="2877"/>
                    <a:pt x="39475" y="2877"/>
                  </a:cubicBezTo>
                  <a:cubicBezTo>
                    <a:pt x="38747" y="2877"/>
                    <a:pt x="38045" y="3385"/>
                    <a:pt x="37366" y="4320"/>
                  </a:cubicBezTo>
                  <a:cubicBezTo>
                    <a:pt x="36601" y="3501"/>
                    <a:pt x="35825" y="3074"/>
                    <a:pt x="35037" y="3074"/>
                  </a:cubicBezTo>
                  <a:cubicBezTo>
                    <a:pt x="34270" y="3074"/>
                    <a:pt x="33491" y="3479"/>
                    <a:pt x="32699" y="4320"/>
                  </a:cubicBezTo>
                  <a:cubicBezTo>
                    <a:pt x="32087" y="3372"/>
                    <a:pt x="31055" y="2823"/>
                    <a:pt x="30015" y="2823"/>
                  </a:cubicBezTo>
                  <a:cubicBezTo>
                    <a:pt x="28850" y="2823"/>
                    <a:pt x="27675" y="3513"/>
                    <a:pt x="27074" y="5106"/>
                  </a:cubicBezTo>
                  <a:cubicBezTo>
                    <a:pt x="26772" y="3595"/>
                    <a:pt x="25533" y="2417"/>
                    <a:pt x="24040" y="2417"/>
                  </a:cubicBezTo>
                  <a:cubicBezTo>
                    <a:pt x="23160" y="2417"/>
                    <a:pt x="22191" y="2826"/>
                    <a:pt x="21274" y="3818"/>
                  </a:cubicBezTo>
                  <a:cubicBezTo>
                    <a:pt x="20909" y="2602"/>
                    <a:pt x="20076" y="2046"/>
                    <a:pt x="19224" y="2046"/>
                  </a:cubicBezTo>
                  <a:cubicBezTo>
                    <a:pt x="18316" y="2046"/>
                    <a:pt x="17386" y="2679"/>
                    <a:pt x="16980" y="3818"/>
                  </a:cubicBezTo>
                  <a:cubicBezTo>
                    <a:pt x="16157" y="2055"/>
                    <a:pt x="14892" y="1292"/>
                    <a:pt x="13647" y="1292"/>
                  </a:cubicBezTo>
                  <a:cubicBezTo>
                    <a:pt x="12904" y="1292"/>
                    <a:pt x="12168" y="1564"/>
                    <a:pt x="11538" y="2058"/>
                  </a:cubicBezTo>
                  <a:cubicBezTo>
                    <a:pt x="10701" y="814"/>
                    <a:pt x="9817" y="209"/>
                    <a:pt x="8927" y="209"/>
                  </a:cubicBezTo>
                  <a:cubicBezTo>
                    <a:pt x="8917" y="209"/>
                    <a:pt x="8908" y="209"/>
                    <a:pt x="8899" y="209"/>
                  </a:cubicBezTo>
                  <a:cubicBezTo>
                    <a:pt x="8676" y="507"/>
                    <a:pt x="8478" y="837"/>
                    <a:pt x="8310" y="1204"/>
                  </a:cubicBezTo>
                  <a:cubicBezTo>
                    <a:pt x="8143" y="951"/>
                    <a:pt x="7967" y="729"/>
                    <a:pt x="7785" y="537"/>
                  </a:cubicBezTo>
                  <a:cubicBezTo>
                    <a:pt x="7361" y="780"/>
                    <a:pt x="6939" y="1157"/>
                    <a:pt x="6524" y="1665"/>
                  </a:cubicBezTo>
                  <a:cubicBezTo>
                    <a:pt x="6022" y="947"/>
                    <a:pt x="5302" y="458"/>
                    <a:pt x="4513" y="194"/>
                  </a:cubicBezTo>
                  <a:cubicBezTo>
                    <a:pt x="4181" y="480"/>
                    <a:pt x="3868" y="873"/>
                    <a:pt x="3591" y="1377"/>
                  </a:cubicBezTo>
                  <a:cubicBezTo>
                    <a:pt x="3379" y="729"/>
                    <a:pt x="2999" y="264"/>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318" name="Google Shape;318;p21"/>
          <p:cNvSpPr/>
          <p:nvPr/>
        </p:nvSpPr>
        <p:spPr>
          <a:xfrm flipH="1">
            <a:off x="-101107" y="6315507"/>
            <a:ext cx="1917993" cy="658584"/>
          </a:xfrm>
          <a:custGeom>
            <a:avLst/>
            <a:gdLst/>
            <a:ahLst/>
            <a:cxnLst/>
            <a:rect l="l" t="t" r="r" b="b"/>
            <a:pathLst>
              <a:path w="32878" h="11290" extrusionOk="0">
                <a:moveTo>
                  <a:pt x="27851" y="1"/>
                </a:moveTo>
                <a:cubicBezTo>
                  <a:pt x="24579" y="1"/>
                  <a:pt x="20984" y="1913"/>
                  <a:pt x="20467" y="4953"/>
                </a:cubicBezTo>
                <a:cubicBezTo>
                  <a:pt x="19709" y="4440"/>
                  <a:pt x="19015" y="4192"/>
                  <a:pt x="18381" y="4192"/>
                </a:cubicBezTo>
                <a:cubicBezTo>
                  <a:pt x="17225" y="4192"/>
                  <a:pt x="16268" y="5018"/>
                  <a:pt x="15486" y="6570"/>
                </a:cubicBezTo>
                <a:cubicBezTo>
                  <a:pt x="14274" y="5699"/>
                  <a:pt x="13326" y="5352"/>
                  <a:pt x="12552" y="5352"/>
                </a:cubicBezTo>
                <a:cubicBezTo>
                  <a:pt x="11336" y="5352"/>
                  <a:pt x="10550" y="6208"/>
                  <a:pt x="9847" y="7225"/>
                </a:cubicBezTo>
                <a:cubicBezTo>
                  <a:pt x="8792" y="6395"/>
                  <a:pt x="7867" y="6002"/>
                  <a:pt x="7061" y="6002"/>
                </a:cubicBezTo>
                <a:cubicBezTo>
                  <a:pt x="5841" y="6002"/>
                  <a:pt x="4889" y="6900"/>
                  <a:pt x="4159" y="8537"/>
                </a:cubicBezTo>
                <a:cubicBezTo>
                  <a:pt x="3564" y="8374"/>
                  <a:pt x="3017" y="8286"/>
                  <a:pt x="2530" y="8286"/>
                </a:cubicBezTo>
                <a:cubicBezTo>
                  <a:pt x="1091" y="8286"/>
                  <a:pt x="164" y="9058"/>
                  <a:pt x="1" y="10981"/>
                </a:cubicBezTo>
                <a:lnTo>
                  <a:pt x="32343" y="11290"/>
                </a:lnTo>
                <a:lnTo>
                  <a:pt x="32877" y="2622"/>
                </a:lnTo>
                <a:cubicBezTo>
                  <a:pt x="31954" y="804"/>
                  <a:pt x="29970" y="1"/>
                  <a:pt x="27851" y="1"/>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319" name="Google Shape;319;p21"/>
          <p:cNvSpPr/>
          <p:nvPr/>
        </p:nvSpPr>
        <p:spPr>
          <a:xfrm flipH="1">
            <a:off x="10173960" y="6417940"/>
            <a:ext cx="2092651" cy="556155"/>
          </a:xfrm>
          <a:custGeom>
            <a:avLst/>
            <a:gdLst/>
            <a:ahLst/>
            <a:cxnLst/>
            <a:rect l="l" t="t" r="r" b="b"/>
            <a:pathLst>
              <a:path w="32068" h="8523" extrusionOk="0">
                <a:moveTo>
                  <a:pt x="6341" y="0"/>
                </a:moveTo>
                <a:cubicBezTo>
                  <a:pt x="5190" y="0"/>
                  <a:pt x="4116" y="663"/>
                  <a:pt x="3945" y="2032"/>
                </a:cubicBezTo>
                <a:cubicBezTo>
                  <a:pt x="3131" y="1088"/>
                  <a:pt x="2434" y="655"/>
                  <a:pt x="1838" y="655"/>
                </a:cubicBezTo>
                <a:cubicBezTo>
                  <a:pt x="1115" y="655"/>
                  <a:pt x="538" y="1291"/>
                  <a:pt x="77" y="2426"/>
                </a:cubicBezTo>
                <a:lnTo>
                  <a:pt x="0" y="8523"/>
                </a:lnTo>
                <a:lnTo>
                  <a:pt x="0" y="8523"/>
                </a:lnTo>
                <a:lnTo>
                  <a:pt x="32068" y="7965"/>
                </a:lnTo>
                <a:cubicBezTo>
                  <a:pt x="31648" y="6152"/>
                  <a:pt x="30737" y="5036"/>
                  <a:pt x="29038" y="5036"/>
                </a:cubicBezTo>
                <a:cubicBezTo>
                  <a:pt x="28364" y="5036"/>
                  <a:pt x="27566" y="5211"/>
                  <a:pt x="26626" y="5589"/>
                </a:cubicBezTo>
                <a:cubicBezTo>
                  <a:pt x="25640" y="4266"/>
                  <a:pt x="24580" y="3141"/>
                  <a:pt x="23105" y="3141"/>
                </a:cubicBezTo>
                <a:cubicBezTo>
                  <a:pt x="22334" y="3141"/>
                  <a:pt x="21449" y="3449"/>
                  <a:pt x="20401" y="4196"/>
                </a:cubicBezTo>
                <a:cubicBezTo>
                  <a:pt x="19770" y="2937"/>
                  <a:pt x="18716" y="2161"/>
                  <a:pt x="17552" y="2161"/>
                </a:cubicBezTo>
                <a:cubicBezTo>
                  <a:pt x="16777" y="2161"/>
                  <a:pt x="15953" y="2504"/>
                  <a:pt x="15171" y="3278"/>
                </a:cubicBezTo>
                <a:cubicBezTo>
                  <a:pt x="14663" y="1007"/>
                  <a:pt x="13235" y="36"/>
                  <a:pt x="11832" y="36"/>
                </a:cubicBezTo>
                <a:cubicBezTo>
                  <a:pt x="10745" y="36"/>
                  <a:pt x="9674" y="620"/>
                  <a:pt x="9058" y="1633"/>
                </a:cubicBezTo>
                <a:cubicBezTo>
                  <a:pt x="8510" y="555"/>
                  <a:pt x="7393" y="0"/>
                  <a:pt x="6341" y="0"/>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4060529929"/>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37465-F6D9-414A-9829-B2793D3A51BE}"/>
              </a:ext>
            </a:extLst>
          </p:cNvPr>
          <p:cNvSpPr>
            <a:spLocks noGrp="1"/>
          </p:cNvSpPr>
          <p:nvPr>
            <p:ph type="title"/>
          </p:nvPr>
        </p:nvSpPr>
        <p:spPr>
          <a:xfrm>
            <a:off x="839788" y="647698"/>
            <a:ext cx="4061821" cy="1558558"/>
          </a:xfrm>
        </p:spPr>
        <p:txBody>
          <a:bodyPr anchor="b"/>
          <a:lstStyle>
            <a:lvl1pPr>
              <a:defRPr sz="3200"/>
            </a:lvl1pPr>
          </a:lstStyle>
          <a:p>
            <a:r>
              <a:rPr lang="en-GB"/>
              <a:t>Click to edit Master title style</a:t>
            </a:r>
            <a:endParaRPr lang="en-US" dirty="0"/>
          </a:p>
        </p:txBody>
      </p:sp>
      <p:sp>
        <p:nvSpPr>
          <p:cNvPr id="3" name="Content Placeholder 2">
            <a:extLst>
              <a:ext uri="{FF2B5EF4-FFF2-40B4-BE49-F238E27FC236}">
                <a16:creationId xmlns:a16="http://schemas.microsoft.com/office/drawing/2014/main" id="{DD635B2F-EF96-4A99-8082-911D63A37A0A}"/>
              </a:ext>
            </a:extLst>
          </p:cNvPr>
          <p:cNvSpPr>
            <a:spLocks noGrp="1"/>
          </p:cNvSpPr>
          <p:nvPr>
            <p:ph idx="1"/>
          </p:nvPr>
        </p:nvSpPr>
        <p:spPr>
          <a:xfrm>
            <a:off x="5183188" y="647699"/>
            <a:ext cx="6172200" cy="52133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a:extLst>
              <a:ext uri="{FF2B5EF4-FFF2-40B4-BE49-F238E27FC236}">
                <a16:creationId xmlns:a16="http://schemas.microsoft.com/office/drawing/2014/main" id="{D25EE3AB-F64B-4276-8303-CAE4B4F1D78C}"/>
              </a:ext>
            </a:extLst>
          </p:cNvPr>
          <p:cNvSpPr>
            <a:spLocks noGrp="1"/>
          </p:cNvSpPr>
          <p:nvPr>
            <p:ph type="body" sz="half" idx="2"/>
          </p:nvPr>
        </p:nvSpPr>
        <p:spPr>
          <a:xfrm>
            <a:off x="839788" y="2206256"/>
            <a:ext cx="4061821" cy="366273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Tree>
    <p:extLst>
      <p:ext uri="{BB962C8B-B14F-4D97-AF65-F5344CB8AC3E}">
        <p14:creationId xmlns:p14="http://schemas.microsoft.com/office/powerpoint/2010/main" val="3469920329"/>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13902F6-08C1-4F71-90D1-FCA6563ECE29}"/>
              </a:ext>
            </a:extLst>
          </p:cNvPr>
          <p:cNvSpPr>
            <a:spLocks noGrp="1"/>
          </p:cNvSpPr>
          <p:nvPr>
            <p:ph sz="half" idx="1"/>
          </p:nvPr>
        </p:nvSpPr>
        <p:spPr>
          <a:xfrm>
            <a:off x="838200" y="1811756"/>
            <a:ext cx="5181600" cy="436520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a:extLst>
              <a:ext uri="{FF2B5EF4-FFF2-40B4-BE49-F238E27FC236}">
                <a16:creationId xmlns:a16="http://schemas.microsoft.com/office/drawing/2014/main" id="{49FB0FE5-5497-4854-B57F-7955ADCBCDA4}"/>
              </a:ext>
            </a:extLst>
          </p:cNvPr>
          <p:cNvSpPr>
            <a:spLocks noGrp="1"/>
          </p:cNvSpPr>
          <p:nvPr>
            <p:ph sz="half" idx="2"/>
          </p:nvPr>
        </p:nvSpPr>
        <p:spPr>
          <a:xfrm>
            <a:off x="6172200" y="1811756"/>
            <a:ext cx="5181600" cy="436520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 name="Title 1">
            <a:extLst>
              <a:ext uri="{FF2B5EF4-FFF2-40B4-BE49-F238E27FC236}">
                <a16:creationId xmlns:a16="http://schemas.microsoft.com/office/drawing/2014/main" id="{3BB698B4-B17B-4FAB-894D-5400BDEC9891}"/>
              </a:ext>
            </a:extLst>
          </p:cNvPr>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2740941033"/>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matchingName="Title slide" type="title">
  <p:cSld name="1_Title slide">
    <p:spTree>
      <p:nvGrpSpPr>
        <p:cNvPr id="1" name="Shape 8"/>
        <p:cNvGrpSpPr/>
        <p:nvPr/>
      </p:nvGrpSpPr>
      <p:grpSpPr>
        <a:xfrm>
          <a:off x="0" y="0"/>
          <a:ext cx="0" cy="0"/>
          <a:chOff x="0" y="0"/>
          <a:chExt cx="0" cy="0"/>
        </a:xfrm>
      </p:grpSpPr>
      <p:sp>
        <p:nvSpPr>
          <p:cNvPr id="10" name="Google Shape;10;p2"/>
          <p:cNvSpPr txBox="1">
            <a:spLocks noGrp="1"/>
          </p:cNvSpPr>
          <p:nvPr>
            <p:ph type="ctrTitle"/>
          </p:nvPr>
        </p:nvSpPr>
        <p:spPr>
          <a:xfrm>
            <a:off x="1099200" y="1490817"/>
            <a:ext cx="9993600" cy="2774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191919"/>
              </a:buClr>
              <a:buSzPts val="5200"/>
              <a:buNone/>
              <a:defRPr sz="7333" b="1">
                <a:solidFill>
                  <a:srgbClr val="191919"/>
                </a:solidFill>
                <a:latin typeface="Prata"/>
                <a:ea typeface="Prata"/>
                <a:cs typeface="Prata"/>
                <a:sym typeface="Prata"/>
              </a:defRPr>
            </a:lvl1pPr>
            <a:lvl2pPr lvl="1" algn="ctr" rtl="0">
              <a:spcBef>
                <a:spcPts val="0"/>
              </a:spcBef>
              <a:spcAft>
                <a:spcPts val="0"/>
              </a:spcAft>
              <a:buClr>
                <a:srgbClr val="191919"/>
              </a:buClr>
              <a:buSzPts val="5200"/>
              <a:buNone/>
              <a:defRPr sz="6933">
                <a:solidFill>
                  <a:srgbClr val="191919"/>
                </a:solidFill>
              </a:defRPr>
            </a:lvl2pPr>
            <a:lvl3pPr lvl="2" algn="ctr" rtl="0">
              <a:spcBef>
                <a:spcPts val="0"/>
              </a:spcBef>
              <a:spcAft>
                <a:spcPts val="0"/>
              </a:spcAft>
              <a:buClr>
                <a:srgbClr val="191919"/>
              </a:buClr>
              <a:buSzPts val="5200"/>
              <a:buNone/>
              <a:defRPr sz="6933">
                <a:solidFill>
                  <a:srgbClr val="191919"/>
                </a:solidFill>
              </a:defRPr>
            </a:lvl3pPr>
            <a:lvl4pPr lvl="3" algn="ctr" rtl="0">
              <a:spcBef>
                <a:spcPts val="0"/>
              </a:spcBef>
              <a:spcAft>
                <a:spcPts val="0"/>
              </a:spcAft>
              <a:buClr>
                <a:srgbClr val="191919"/>
              </a:buClr>
              <a:buSzPts val="5200"/>
              <a:buNone/>
              <a:defRPr sz="6933">
                <a:solidFill>
                  <a:srgbClr val="191919"/>
                </a:solidFill>
              </a:defRPr>
            </a:lvl4pPr>
            <a:lvl5pPr lvl="4" algn="ctr" rtl="0">
              <a:spcBef>
                <a:spcPts val="0"/>
              </a:spcBef>
              <a:spcAft>
                <a:spcPts val="0"/>
              </a:spcAft>
              <a:buClr>
                <a:srgbClr val="191919"/>
              </a:buClr>
              <a:buSzPts val="5200"/>
              <a:buNone/>
              <a:defRPr sz="6933">
                <a:solidFill>
                  <a:srgbClr val="191919"/>
                </a:solidFill>
              </a:defRPr>
            </a:lvl5pPr>
            <a:lvl6pPr lvl="5" algn="ctr" rtl="0">
              <a:spcBef>
                <a:spcPts val="0"/>
              </a:spcBef>
              <a:spcAft>
                <a:spcPts val="0"/>
              </a:spcAft>
              <a:buClr>
                <a:srgbClr val="191919"/>
              </a:buClr>
              <a:buSzPts val="5200"/>
              <a:buNone/>
              <a:defRPr sz="6933">
                <a:solidFill>
                  <a:srgbClr val="191919"/>
                </a:solidFill>
              </a:defRPr>
            </a:lvl6pPr>
            <a:lvl7pPr lvl="6" algn="ctr" rtl="0">
              <a:spcBef>
                <a:spcPts val="0"/>
              </a:spcBef>
              <a:spcAft>
                <a:spcPts val="0"/>
              </a:spcAft>
              <a:buClr>
                <a:srgbClr val="191919"/>
              </a:buClr>
              <a:buSzPts val="5200"/>
              <a:buNone/>
              <a:defRPr sz="6933">
                <a:solidFill>
                  <a:srgbClr val="191919"/>
                </a:solidFill>
              </a:defRPr>
            </a:lvl7pPr>
            <a:lvl8pPr lvl="7" algn="ctr" rtl="0">
              <a:spcBef>
                <a:spcPts val="0"/>
              </a:spcBef>
              <a:spcAft>
                <a:spcPts val="0"/>
              </a:spcAft>
              <a:buClr>
                <a:srgbClr val="191919"/>
              </a:buClr>
              <a:buSzPts val="5200"/>
              <a:buNone/>
              <a:defRPr sz="6933">
                <a:solidFill>
                  <a:srgbClr val="191919"/>
                </a:solidFill>
              </a:defRPr>
            </a:lvl8pPr>
            <a:lvl9pPr lvl="8" algn="ctr" rtl="0">
              <a:spcBef>
                <a:spcPts val="0"/>
              </a:spcBef>
              <a:spcAft>
                <a:spcPts val="0"/>
              </a:spcAft>
              <a:buClr>
                <a:srgbClr val="191919"/>
              </a:buClr>
              <a:buSzPts val="5200"/>
              <a:buNone/>
              <a:defRPr sz="6933">
                <a:solidFill>
                  <a:srgbClr val="191919"/>
                </a:solidFill>
              </a:defRPr>
            </a:lvl9pPr>
          </a:lstStyle>
          <a:p>
            <a:r>
              <a:rPr lang="en-GB"/>
              <a:t>Click to edit Master title style</a:t>
            </a:r>
            <a:endParaRPr/>
          </a:p>
        </p:txBody>
      </p:sp>
      <p:sp>
        <p:nvSpPr>
          <p:cNvPr id="11" name="Google Shape;11;p2"/>
          <p:cNvSpPr txBox="1">
            <a:spLocks noGrp="1"/>
          </p:cNvSpPr>
          <p:nvPr>
            <p:ph type="subTitle" idx="1"/>
          </p:nvPr>
        </p:nvSpPr>
        <p:spPr>
          <a:xfrm>
            <a:off x="2377633" y="4547433"/>
            <a:ext cx="7436400" cy="628400"/>
          </a:xfrm>
          <a:prstGeom prst="rect">
            <a:avLst/>
          </a:prstGeom>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400">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SzPts val="1800"/>
              <a:buNone/>
              <a:defRPr sz="2400"/>
            </a:lvl2pPr>
            <a:lvl3pPr lvl="2" algn="ctr" rtl="0">
              <a:lnSpc>
                <a:spcPct val="100000"/>
              </a:lnSpc>
              <a:spcBef>
                <a:spcPts val="0"/>
              </a:spcBef>
              <a:spcAft>
                <a:spcPts val="0"/>
              </a:spcAft>
              <a:buSzPts val="1800"/>
              <a:buNone/>
              <a:defRPr sz="2400"/>
            </a:lvl3pPr>
            <a:lvl4pPr lvl="3" algn="ctr" rtl="0">
              <a:lnSpc>
                <a:spcPct val="100000"/>
              </a:lnSpc>
              <a:spcBef>
                <a:spcPts val="0"/>
              </a:spcBef>
              <a:spcAft>
                <a:spcPts val="0"/>
              </a:spcAft>
              <a:buSzPts val="1800"/>
              <a:buNone/>
              <a:defRPr sz="2400"/>
            </a:lvl4pPr>
            <a:lvl5pPr lvl="4" algn="ctr" rtl="0">
              <a:lnSpc>
                <a:spcPct val="100000"/>
              </a:lnSpc>
              <a:spcBef>
                <a:spcPts val="0"/>
              </a:spcBef>
              <a:spcAft>
                <a:spcPts val="0"/>
              </a:spcAft>
              <a:buSzPts val="1800"/>
              <a:buNone/>
              <a:defRPr sz="2400"/>
            </a:lvl5pPr>
            <a:lvl6pPr lvl="5" algn="ctr" rtl="0">
              <a:lnSpc>
                <a:spcPct val="100000"/>
              </a:lnSpc>
              <a:spcBef>
                <a:spcPts val="0"/>
              </a:spcBef>
              <a:spcAft>
                <a:spcPts val="0"/>
              </a:spcAft>
              <a:buSzPts val="1800"/>
              <a:buNone/>
              <a:defRPr sz="2400"/>
            </a:lvl6pPr>
            <a:lvl7pPr lvl="6" algn="ctr" rtl="0">
              <a:lnSpc>
                <a:spcPct val="100000"/>
              </a:lnSpc>
              <a:spcBef>
                <a:spcPts val="0"/>
              </a:spcBef>
              <a:spcAft>
                <a:spcPts val="0"/>
              </a:spcAft>
              <a:buSzPts val="1800"/>
              <a:buNone/>
              <a:defRPr sz="2400"/>
            </a:lvl7pPr>
            <a:lvl8pPr lvl="7" algn="ctr" rtl="0">
              <a:lnSpc>
                <a:spcPct val="100000"/>
              </a:lnSpc>
              <a:spcBef>
                <a:spcPts val="0"/>
              </a:spcBef>
              <a:spcAft>
                <a:spcPts val="0"/>
              </a:spcAft>
              <a:buSzPts val="1800"/>
              <a:buNone/>
              <a:defRPr sz="2400"/>
            </a:lvl8pPr>
            <a:lvl9pPr lvl="8" algn="ctr" rtl="0">
              <a:lnSpc>
                <a:spcPct val="100000"/>
              </a:lnSpc>
              <a:spcBef>
                <a:spcPts val="0"/>
              </a:spcBef>
              <a:spcAft>
                <a:spcPts val="0"/>
              </a:spcAft>
              <a:buSzPts val="1800"/>
              <a:buNone/>
              <a:defRPr sz="2400"/>
            </a:lvl9pPr>
          </a:lstStyle>
          <a:p>
            <a:r>
              <a:rPr lang="en-GB"/>
              <a:t>Click to edit Master subtitle style</a:t>
            </a:r>
            <a:endParaRPr/>
          </a:p>
        </p:txBody>
      </p:sp>
    </p:spTree>
    <p:extLst>
      <p:ext uri="{BB962C8B-B14F-4D97-AF65-F5344CB8AC3E}">
        <p14:creationId xmlns:p14="http://schemas.microsoft.com/office/powerpoint/2010/main" val="35589966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99"/>
        <p:cNvGrpSpPr/>
        <p:nvPr/>
      </p:nvGrpSpPr>
      <p:grpSpPr>
        <a:xfrm>
          <a:off x="0" y="0"/>
          <a:ext cx="0" cy="0"/>
          <a:chOff x="0" y="0"/>
          <a:chExt cx="0" cy="0"/>
        </a:xfrm>
      </p:grpSpPr>
      <p:grpSp>
        <p:nvGrpSpPr>
          <p:cNvPr id="200" name="Google Shape;200;p17"/>
          <p:cNvGrpSpPr/>
          <p:nvPr/>
        </p:nvGrpSpPr>
        <p:grpSpPr>
          <a:xfrm rot="5400000">
            <a:off x="2323544" y="-2945039"/>
            <a:ext cx="7329403" cy="12813509"/>
            <a:chOff x="3750750" y="2350500"/>
            <a:chExt cx="638650" cy="649825"/>
          </a:xfrm>
        </p:grpSpPr>
        <p:sp>
          <p:nvSpPr>
            <p:cNvPr id="201" name="Google Shape;201;p17"/>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2" name="Google Shape;202;p17"/>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3" name="Google Shape;203;p17"/>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4" name="Google Shape;204;p17"/>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5" name="Google Shape;205;p17"/>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6" name="Google Shape;206;p17"/>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07" name="Google Shape;207;p17"/>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Tree>
    <p:extLst>
      <p:ext uri="{BB962C8B-B14F-4D97-AF65-F5344CB8AC3E}">
        <p14:creationId xmlns:p14="http://schemas.microsoft.com/office/powerpoint/2010/main" val="4027380328"/>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43B7E-262A-4834-9437-C20690BF2EB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689FC6C5-CFC6-43FC-9CD2-EB131734FA83}"/>
              </a:ext>
            </a:extLst>
          </p:cNvPr>
          <p:cNvSpPr>
            <a:spLocks noGrp="1"/>
          </p:cNvSpPr>
          <p:nvPr>
            <p:ph type="pic" idx="1"/>
          </p:nvPr>
        </p:nvSpPr>
        <p:spPr>
          <a:xfrm>
            <a:off x="5183188" y="867985"/>
            <a:ext cx="6172200" cy="499306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a:extLst>
              <a:ext uri="{FF2B5EF4-FFF2-40B4-BE49-F238E27FC236}">
                <a16:creationId xmlns:a16="http://schemas.microsoft.com/office/drawing/2014/main" id="{4DCAD41B-4C7D-4884-B895-CFDA0A4479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Tree>
    <p:extLst>
      <p:ext uri="{BB962C8B-B14F-4D97-AF65-F5344CB8AC3E}">
        <p14:creationId xmlns:p14="http://schemas.microsoft.com/office/powerpoint/2010/main" val="3283261376"/>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323"/>
        <p:cNvGrpSpPr/>
        <p:nvPr/>
      </p:nvGrpSpPr>
      <p:grpSpPr>
        <a:xfrm>
          <a:off x="0" y="0"/>
          <a:ext cx="0" cy="0"/>
          <a:chOff x="0" y="0"/>
          <a:chExt cx="0" cy="0"/>
        </a:xfrm>
      </p:grpSpPr>
    </p:spTree>
    <p:extLst>
      <p:ext uri="{BB962C8B-B14F-4D97-AF65-F5344CB8AC3E}">
        <p14:creationId xmlns:p14="http://schemas.microsoft.com/office/powerpoint/2010/main" val="2325289424"/>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324"/>
        <p:cNvGrpSpPr/>
        <p:nvPr/>
      </p:nvGrpSpPr>
      <p:grpSpPr>
        <a:xfrm>
          <a:off x="0" y="0"/>
          <a:ext cx="0" cy="0"/>
          <a:chOff x="0" y="0"/>
          <a:chExt cx="0" cy="0"/>
        </a:xfrm>
      </p:grpSpPr>
      <p:sp>
        <p:nvSpPr>
          <p:cNvPr id="325" name="Google Shape;325;p24"/>
          <p:cNvSpPr txBox="1">
            <a:spLocks noGrp="1"/>
          </p:cNvSpPr>
          <p:nvPr>
            <p:ph type="title"/>
          </p:nvPr>
        </p:nvSpPr>
        <p:spPr>
          <a:xfrm>
            <a:off x="955600" y="681200"/>
            <a:ext cx="102808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GB"/>
              <a:t>Click to edit Master title style</a:t>
            </a:r>
            <a:endParaRPr/>
          </a:p>
        </p:txBody>
      </p:sp>
    </p:spTree>
    <p:extLst>
      <p:ext uri="{BB962C8B-B14F-4D97-AF65-F5344CB8AC3E}">
        <p14:creationId xmlns:p14="http://schemas.microsoft.com/office/powerpoint/2010/main" val="1372282762"/>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50967" y="719333"/>
            <a:ext cx="10290000" cy="2130000"/>
          </a:xfrm>
          <a:prstGeom prst="rect">
            <a:avLst/>
          </a:prstGeom>
          <a:noFill/>
        </p:spPr>
        <p:txBody>
          <a:bodyPr spcFirstLastPara="1" wrap="square" lIns="91425" tIns="91425" rIns="91425" bIns="91425" anchor="t" anchorCtr="0">
            <a:noAutofit/>
          </a:bodyPr>
          <a:lstStyle>
            <a:lvl1pPr lvl="0" rtl="0">
              <a:lnSpc>
                <a:spcPct val="90000"/>
              </a:lnSpc>
              <a:spcBef>
                <a:spcPts val="0"/>
              </a:spcBef>
              <a:spcAft>
                <a:spcPts val="0"/>
              </a:spcAft>
              <a:buClr>
                <a:srgbClr val="191919"/>
              </a:buClr>
              <a:buSzPts val="5200"/>
              <a:buNone/>
              <a:defRPr sz="8000" b="1">
                <a:latin typeface="Anek Malayalam"/>
                <a:ea typeface="Anek Malayalam"/>
                <a:cs typeface="Anek Malayalam"/>
                <a:sym typeface="Anek Malayalam"/>
              </a:defRPr>
            </a:lvl1pPr>
            <a:lvl2pPr lvl="1" algn="ctr" rtl="0">
              <a:spcBef>
                <a:spcPts val="0"/>
              </a:spcBef>
              <a:spcAft>
                <a:spcPts val="0"/>
              </a:spcAft>
              <a:buClr>
                <a:srgbClr val="191919"/>
              </a:buClr>
              <a:buSzPts val="5200"/>
              <a:buNone/>
              <a:defRPr sz="6933">
                <a:solidFill>
                  <a:srgbClr val="191919"/>
                </a:solidFill>
              </a:defRPr>
            </a:lvl2pPr>
            <a:lvl3pPr lvl="2" algn="ctr" rtl="0">
              <a:spcBef>
                <a:spcPts val="0"/>
              </a:spcBef>
              <a:spcAft>
                <a:spcPts val="0"/>
              </a:spcAft>
              <a:buClr>
                <a:srgbClr val="191919"/>
              </a:buClr>
              <a:buSzPts val="5200"/>
              <a:buNone/>
              <a:defRPr sz="6933">
                <a:solidFill>
                  <a:srgbClr val="191919"/>
                </a:solidFill>
              </a:defRPr>
            </a:lvl3pPr>
            <a:lvl4pPr lvl="3" algn="ctr" rtl="0">
              <a:spcBef>
                <a:spcPts val="0"/>
              </a:spcBef>
              <a:spcAft>
                <a:spcPts val="0"/>
              </a:spcAft>
              <a:buClr>
                <a:srgbClr val="191919"/>
              </a:buClr>
              <a:buSzPts val="5200"/>
              <a:buNone/>
              <a:defRPr sz="6933">
                <a:solidFill>
                  <a:srgbClr val="191919"/>
                </a:solidFill>
              </a:defRPr>
            </a:lvl4pPr>
            <a:lvl5pPr lvl="4" algn="ctr" rtl="0">
              <a:spcBef>
                <a:spcPts val="0"/>
              </a:spcBef>
              <a:spcAft>
                <a:spcPts val="0"/>
              </a:spcAft>
              <a:buClr>
                <a:srgbClr val="191919"/>
              </a:buClr>
              <a:buSzPts val="5200"/>
              <a:buNone/>
              <a:defRPr sz="6933">
                <a:solidFill>
                  <a:srgbClr val="191919"/>
                </a:solidFill>
              </a:defRPr>
            </a:lvl5pPr>
            <a:lvl6pPr lvl="5" algn="ctr" rtl="0">
              <a:spcBef>
                <a:spcPts val="0"/>
              </a:spcBef>
              <a:spcAft>
                <a:spcPts val="0"/>
              </a:spcAft>
              <a:buClr>
                <a:srgbClr val="191919"/>
              </a:buClr>
              <a:buSzPts val="5200"/>
              <a:buNone/>
              <a:defRPr sz="6933">
                <a:solidFill>
                  <a:srgbClr val="191919"/>
                </a:solidFill>
              </a:defRPr>
            </a:lvl6pPr>
            <a:lvl7pPr lvl="6" algn="ctr" rtl="0">
              <a:spcBef>
                <a:spcPts val="0"/>
              </a:spcBef>
              <a:spcAft>
                <a:spcPts val="0"/>
              </a:spcAft>
              <a:buClr>
                <a:srgbClr val="191919"/>
              </a:buClr>
              <a:buSzPts val="5200"/>
              <a:buNone/>
              <a:defRPr sz="6933">
                <a:solidFill>
                  <a:srgbClr val="191919"/>
                </a:solidFill>
              </a:defRPr>
            </a:lvl7pPr>
            <a:lvl8pPr lvl="7" algn="ctr" rtl="0">
              <a:spcBef>
                <a:spcPts val="0"/>
              </a:spcBef>
              <a:spcAft>
                <a:spcPts val="0"/>
              </a:spcAft>
              <a:buClr>
                <a:srgbClr val="191919"/>
              </a:buClr>
              <a:buSzPts val="5200"/>
              <a:buNone/>
              <a:defRPr sz="6933">
                <a:solidFill>
                  <a:srgbClr val="191919"/>
                </a:solidFill>
              </a:defRPr>
            </a:lvl8pPr>
            <a:lvl9pPr lvl="8" algn="ctr" rtl="0">
              <a:spcBef>
                <a:spcPts val="0"/>
              </a:spcBef>
              <a:spcAft>
                <a:spcPts val="0"/>
              </a:spcAft>
              <a:buClr>
                <a:srgbClr val="191919"/>
              </a:buClr>
              <a:buSzPts val="5200"/>
              <a:buNone/>
              <a:defRPr sz="6933">
                <a:solidFill>
                  <a:srgbClr val="191919"/>
                </a:solidFill>
              </a:defRPr>
            </a:lvl9pPr>
          </a:lstStyle>
          <a:p>
            <a:r>
              <a:rPr lang="en-GB"/>
              <a:t>Click to edit Master title style</a:t>
            </a:r>
            <a:endParaRPr/>
          </a:p>
        </p:txBody>
      </p:sp>
    </p:spTree>
    <p:extLst>
      <p:ext uri="{BB962C8B-B14F-4D97-AF65-F5344CB8AC3E}">
        <p14:creationId xmlns:p14="http://schemas.microsoft.com/office/powerpoint/2010/main" val="1207337916"/>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0"/>
        <p:cNvGrpSpPr/>
        <p:nvPr/>
      </p:nvGrpSpPr>
      <p:grpSpPr>
        <a:xfrm>
          <a:off x="0" y="0"/>
          <a:ext cx="0" cy="0"/>
          <a:chOff x="0" y="0"/>
          <a:chExt cx="0" cy="0"/>
        </a:xfrm>
      </p:grpSpPr>
      <p:sp>
        <p:nvSpPr>
          <p:cNvPr id="11" name="Google Shape;11;p3"/>
          <p:cNvSpPr txBox="1">
            <a:spLocks noGrp="1"/>
          </p:cNvSpPr>
          <p:nvPr>
            <p:ph type="title"/>
          </p:nvPr>
        </p:nvSpPr>
        <p:spPr>
          <a:xfrm>
            <a:off x="4366067" y="2373300"/>
            <a:ext cx="6848400" cy="20776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SzPts val="3600"/>
              <a:buNone/>
              <a:defRPr sz="8000" b="1"/>
            </a:lvl1pPr>
            <a:lvl2pPr lvl="1" algn="ctr" rtl="0">
              <a:spcBef>
                <a:spcPts val="0"/>
              </a:spcBef>
              <a:spcAft>
                <a:spcPts val="0"/>
              </a:spcAft>
              <a:buSzPts val="3600"/>
              <a:buNone/>
              <a:defRPr sz="4800" b="1"/>
            </a:lvl2pPr>
            <a:lvl3pPr lvl="2" algn="ctr" rtl="0">
              <a:spcBef>
                <a:spcPts val="0"/>
              </a:spcBef>
              <a:spcAft>
                <a:spcPts val="0"/>
              </a:spcAft>
              <a:buSzPts val="3600"/>
              <a:buNone/>
              <a:defRPr sz="4800" b="1"/>
            </a:lvl3pPr>
            <a:lvl4pPr lvl="3" algn="ctr" rtl="0">
              <a:spcBef>
                <a:spcPts val="0"/>
              </a:spcBef>
              <a:spcAft>
                <a:spcPts val="0"/>
              </a:spcAft>
              <a:buSzPts val="3600"/>
              <a:buNone/>
              <a:defRPr sz="4800" b="1"/>
            </a:lvl4pPr>
            <a:lvl5pPr lvl="4" algn="ctr" rtl="0">
              <a:spcBef>
                <a:spcPts val="0"/>
              </a:spcBef>
              <a:spcAft>
                <a:spcPts val="0"/>
              </a:spcAft>
              <a:buSzPts val="3600"/>
              <a:buNone/>
              <a:defRPr sz="4800" b="1"/>
            </a:lvl5pPr>
            <a:lvl6pPr lvl="5" algn="ctr" rtl="0">
              <a:spcBef>
                <a:spcPts val="0"/>
              </a:spcBef>
              <a:spcAft>
                <a:spcPts val="0"/>
              </a:spcAft>
              <a:buSzPts val="3600"/>
              <a:buNone/>
              <a:defRPr sz="4800" b="1"/>
            </a:lvl6pPr>
            <a:lvl7pPr lvl="6" algn="ctr" rtl="0">
              <a:spcBef>
                <a:spcPts val="0"/>
              </a:spcBef>
              <a:spcAft>
                <a:spcPts val="0"/>
              </a:spcAft>
              <a:buSzPts val="3600"/>
              <a:buNone/>
              <a:defRPr sz="4800" b="1"/>
            </a:lvl7pPr>
            <a:lvl8pPr lvl="7" algn="ctr" rtl="0">
              <a:spcBef>
                <a:spcPts val="0"/>
              </a:spcBef>
              <a:spcAft>
                <a:spcPts val="0"/>
              </a:spcAft>
              <a:buSzPts val="3600"/>
              <a:buNone/>
              <a:defRPr sz="4800" b="1"/>
            </a:lvl8pPr>
            <a:lvl9pPr lvl="8" algn="ctr" rtl="0">
              <a:spcBef>
                <a:spcPts val="0"/>
              </a:spcBef>
              <a:spcAft>
                <a:spcPts val="0"/>
              </a:spcAft>
              <a:buSzPts val="3600"/>
              <a:buNone/>
              <a:defRPr sz="4800" b="1"/>
            </a:lvl9pPr>
          </a:lstStyle>
          <a:p>
            <a:r>
              <a:rPr lang="en-GB"/>
              <a:t>Click to edit Master title style</a:t>
            </a:r>
            <a:endParaRPr/>
          </a:p>
        </p:txBody>
      </p:sp>
      <p:sp>
        <p:nvSpPr>
          <p:cNvPr id="12" name="Google Shape;12;p3"/>
          <p:cNvSpPr txBox="1">
            <a:spLocks noGrp="1"/>
          </p:cNvSpPr>
          <p:nvPr>
            <p:ph type="title" idx="2" hasCustomPrompt="1"/>
          </p:nvPr>
        </p:nvSpPr>
        <p:spPr>
          <a:xfrm>
            <a:off x="4521868" y="957200"/>
            <a:ext cx="2258800" cy="14160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666" b="0">
                <a:solidFill>
                  <a:schemeClr val="lt1"/>
                </a:solidFill>
                <a:latin typeface="Anek Malayalam ExtraBold"/>
                <a:ea typeface="Anek Malayalam ExtraBold"/>
                <a:cs typeface="Anek Malayalam ExtraBold"/>
                <a:sym typeface="Anek Malayalam ExtraBold"/>
              </a:defRPr>
            </a:lvl1pPr>
            <a:lvl2pPr lvl="1" algn="ctr" rtl="0">
              <a:spcBef>
                <a:spcPts val="0"/>
              </a:spcBef>
              <a:spcAft>
                <a:spcPts val="0"/>
              </a:spcAft>
              <a:buClr>
                <a:schemeClr val="lt1"/>
              </a:buClr>
              <a:buSzPts val="6000"/>
              <a:buNone/>
              <a:defRPr sz="8000" b="1">
                <a:solidFill>
                  <a:schemeClr val="lt1"/>
                </a:solidFill>
              </a:defRPr>
            </a:lvl2pPr>
            <a:lvl3pPr lvl="2" algn="ctr" rtl="0">
              <a:spcBef>
                <a:spcPts val="0"/>
              </a:spcBef>
              <a:spcAft>
                <a:spcPts val="0"/>
              </a:spcAft>
              <a:buClr>
                <a:schemeClr val="lt1"/>
              </a:buClr>
              <a:buSzPts val="6000"/>
              <a:buNone/>
              <a:defRPr sz="8000" b="1">
                <a:solidFill>
                  <a:schemeClr val="lt1"/>
                </a:solidFill>
              </a:defRPr>
            </a:lvl3pPr>
            <a:lvl4pPr lvl="3" algn="ctr" rtl="0">
              <a:spcBef>
                <a:spcPts val="0"/>
              </a:spcBef>
              <a:spcAft>
                <a:spcPts val="0"/>
              </a:spcAft>
              <a:buClr>
                <a:schemeClr val="lt1"/>
              </a:buClr>
              <a:buSzPts val="6000"/>
              <a:buNone/>
              <a:defRPr sz="8000" b="1">
                <a:solidFill>
                  <a:schemeClr val="lt1"/>
                </a:solidFill>
              </a:defRPr>
            </a:lvl4pPr>
            <a:lvl5pPr lvl="4" algn="ctr" rtl="0">
              <a:spcBef>
                <a:spcPts val="0"/>
              </a:spcBef>
              <a:spcAft>
                <a:spcPts val="0"/>
              </a:spcAft>
              <a:buClr>
                <a:schemeClr val="lt1"/>
              </a:buClr>
              <a:buSzPts val="6000"/>
              <a:buNone/>
              <a:defRPr sz="8000" b="1">
                <a:solidFill>
                  <a:schemeClr val="lt1"/>
                </a:solidFill>
              </a:defRPr>
            </a:lvl5pPr>
            <a:lvl6pPr lvl="5" algn="ctr" rtl="0">
              <a:spcBef>
                <a:spcPts val="0"/>
              </a:spcBef>
              <a:spcAft>
                <a:spcPts val="0"/>
              </a:spcAft>
              <a:buClr>
                <a:schemeClr val="lt1"/>
              </a:buClr>
              <a:buSzPts val="6000"/>
              <a:buNone/>
              <a:defRPr sz="8000" b="1">
                <a:solidFill>
                  <a:schemeClr val="lt1"/>
                </a:solidFill>
              </a:defRPr>
            </a:lvl6pPr>
            <a:lvl7pPr lvl="6" algn="ctr" rtl="0">
              <a:spcBef>
                <a:spcPts val="0"/>
              </a:spcBef>
              <a:spcAft>
                <a:spcPts val="0"/>
              </a:spcAft>
              <a:buClr>
                <a:schemeClr val="lt1"/>
              </a:buClr>
              <a:buSzPts val="6000"/>
              <a:buNone/>
              <a:defRPr sz="8000" b="1">
                <a:solidFill>
                  <a:schemeClr val="lt1"/>
                </a:solidFill>
              </a:defRPr>
            </a:lvl7pPr>
            <a:lvl8pPr lvl="7" algn="ctr" rtl="0">
              <a:spcBef>
                <a:spcPts val="0"/>
              </a:spcBef>
              <a:spcAft>
                <a:spcPts val="0"/>
              </a:spcAft>
              <a:buClr>
                <a:schemeClr val="lt1"/>
              </a:buClr>
              <a:buSzPts val="6000"/>
              <a:buNone/>
              <a:defRPr sz="8000" b="1">
                <a:solidFill>
                  <a:schemeClr val="lt1"/>
                </a:solidFill>
              </a:defRPr>
            </a:lvl8pPr>
            <a:lvl9pPr lvl="8" algn="ctr" rtl="0">
              <a:spcBef>
                <a:spcPts val="0"/>
              </a:spcBef>
              <a:spcAft>
                <a:spcPts val="0"/>
              </a:spcAft>
              <a:buClr>
                <a:schemeClr val="lt1"/>
              </a:buClr>
              <a:buSzPts val="6000"/>
              <a:buNone/>
              <a:defRPr sz="8000" b="1">
                <a:solidFill>
                  <a:schemeClr val="lt1"/>
                </a:solidFill>
              </a:defRPr>
            </a:lvl9pPr>
          </a:lstStyle>
          <a:p>
            <a:r>
              <a:t>xx%</a:t>
            </a:r>
          </a:p>
        </p:txBody>
      </p:sp>
      <p:grpSp>
        <p:nvGrpSpPr>
          <p:cNvPr id="13" name="Google Shape;13;p3"/>
          <p:cNvGrpSpPr/>
          <p:nvPr/>
        </p:nvGrpSpPr>
        <p:grpSpPr>
          <a:xfrm>
            <a:off x="-750277" y="-899827"/>
            <a:ext cx="13715413" cy="4147056"/>
            <a:chOff x="-562708" y="-674870"/>
            <a:chExt cx="10286560" cy="3110292"/>
          </a:xfrm>
        </p:grpSpPr>
        <p:pic>
          <p:nvPicPr>
            <p:cNvPr id="14" name="Google Shape;14;p3"/>
            <p:cNvPicPr preferRelativeResize="0"/>
            <p:nvPr/>
          </p:nvPicPr>
          <p:blipFill rotWithShape="1">
            <a:blip r:embed="rId2">
              <a:alphaModFix/>
            </a:blip>
            <a:srcRect l="5612" t="20821" r="18943" b="12185"/>
            <a:stretch/>
          </p:blipFill>
          <p:spPr>
            <a:xfrm rot="5400008" flipH="1">
              <a:off x="-998971" y="731661"/>
              <a:ext cx="2140027" cy="1267494"/>
            </a:xfrm>
            <a:prstGeom prst="rect">
              <a:avLst/>
            </a:prstGeom>
            <a:noFill/>
            <a:ln>
              <a:noFill/>
            </a:ln>
          </p:spPr>
        </p:pic>
        <p:pic>
          <p:nvPicPr>
            <p:cNvPr id="15" name="Google Shape;15;p3"/>
            <p:cNvPicPr preferRelativeResize="0"/>
            <p:nvPr/>
          </p:nvPicPr>
          <p:blipFill rotWithShape="1">
            <a:blip r:embed="rId2">
              <a:alphaModFix/>
            </a:blip>
            <a:srcRect l="5612" t="20821" r="18943" b="12185"/>
            <a:stretch/>
          </p:blipFill>
          <p:spPr>
            <a:xfrm rot="8" flipH="1">
              <a:off x="-525957" y="-674868"/>
              <a:ext cx="2140027" cy="1267494"/>
            </a:xfrm>
            <a:prstGeom prst="rect">
              <a:avLst/>
            </a:prstGeom>
            <a:noFill/>
            <a:ln>
              <a:noFill/>
            </a:ln>
          </p:spPr>
        </p:pic>
        <p:pic>
          <p:nvPicPr>
            <p:cNvPr id="16" name="Google Shape;16;p3"/>
            <p:cNvPicPr preferRelativeResize="0"/>
            <p:nvPr/>
          </p:nvPicPr>
          <p:blipFill rotWithShape="1">
            <a:blip r:embed="rId2">
              <a:alphaModFix/>
            </a:blip>
            <a:srcRect l="5612" t="20821" r="18943" b="12185"/>
            <a:stretch/>
          </p:blipFill>
          <p:spPr>
            <a:xfrm rot="-5400008">
              <a:off x="8020090" y="731661"/>
              <a:ext cx="2140027" cy="1267494"/>
            </a:xfrm>
            <a:prstGeom prst="rect">
              <a:avLst/>
            </a:prstGeom>
            <a:noFill/>
            <a:ln>
              <a:noFill/>
            </a:ln>
          </p:spPr>
        </p:pic>
        <p:pic>
          <p:nvPicPr>
            <p:cNvPr id="17" name="Google Shape;17;p3"/>
            <p:cNvPicPr preferRelativeResize="0"/>
            <p:nvPr/>
          </p:nvPicPr>
          <p:blipFill rotWithShape="1">
            <a:blip r:embed="rId2">
              <a:alphaModFix/>
            </a:blip>
            <a:srcRect l="5612" t="20821" r="18943" b="12185"/>
            <a:stretch/>
          </p:blipFill>
          <p:spPr>
            <a:xfrm rot="-8">
              <a:off x="7547075" y="-674868"/>
              <a:ext cx="2140027" cy="1267494"/>
            </a:xfrm>
            <a:prstGeom prst="rect">
              <a:avLst/>
            </a:prstGeom>
            <a:noFill/>
            <a:ln>
              <a:noFill/>
            </a:ln>
          </p:spPr>
        </p:pic>
      </p:grpSp>
    </p:spTree>
    <p:extLst>
      <p:ext uri="{BB962C8B-B14F-4D97-AF65-F5344CB8AC3E}">
        <p14:creationId xmlns:p14="http://schemas.microsoft.com/office/powerpoint/2010/main" val="1882009166"/>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8"/>
        <p:cNvGrpSpPr/>
        <p:nvPr/>
      </p:nvGrpSpPr>
      <p:grpSpPr>
        <a:xfrm>
          <a:off x="0" y="0"/>
          <a:ext cx="0" cy="0"/>
          <a:chOff x="0" y="0"/>
          <a:chExt cx="0" cy="0"/>
        </a:xfrm>
      </p:grpSpPr>
      <p:sp>
        <p:nvSpPr>
          <p:cNvPr id="19" name="Google Shape;19;p4"/>
          <p:cNvSpPr txBox="1">
            <a:spLocks noGrp="1"/>
          </p:cNvSpPr>
          <p:nvPr>
            <p:ph type="body" idx="1"/>
          </p:nvPr>
        </p:nvSpPr>
        <p:spPr>
          <a:xfrm>
            <a:off x="950967" y="1621000"/>
            <a:ext cx="5325600" cy="3061600"/>
          </a:xfrm>
          <a:prstGeom prst="rect">
            <a:avLst/>
          </a:prstGeom>
        </p:spPr>
        <p:txBody>
          <a:bodyPr spcFirstLastPara="1" wrap="square" lIns="91425" tIns="91425" rIns="91425" bIns="91425" anchor="t" anchorCtr="0">
            <a:noAutofit/>
          </a:bodyPr>
          <a:lstStyle>
            <a:lvl1pPr marL="609585" lvl="0" indent="-423323" rtl="0">
              <a:lnSpc>
                <a:spcPct val="100000"/>
              </a:lnSpc>
              <a:spcBef>
                <a:spcPts val="0"/>
              </a:spcBef>
              <a:spcAft>
                <a:spcPts val="0"/>
              </a:spcAft>
              <a:buSzPts val="1400"/>
              <a:buChar char="●"/>
              <a:defRPr/>
            </a:lvl1pPr>
            <a:lvl2pPr marL="1219170" lvl="1" indent="-423323" rtl="0">
              <a:lnSpc>
                <a:spcPct val="115000"/>
              </a:lnSpc>
              <a:spcBef>
                <a:spcPts val="1333"/>
              </a:spcBef>
              <a:spcAft>
                <a:spcPts val="0"/>
              </a:spcAft>
              <a:buSzPts val="1400"/>
              <a:buChar char="○"/>
              <a:defRPr sz="1600"/>
            </a:lvl2pPr>
            <a:lvl3pPr marL="1828754" lvl="2" indent="-423323" rtl="0">
              <a:lnSpc>
                <a:spcPct val="115000"/>
              </a:lnSpc>
              <a:spcBef>
                <a:spcPts val="2133"/>
              </a:spcBef>
              <a:spcAft>
                <a:spcPts val="0"/>
              </a:spcAft>
              <a:buSzPts val="1400"/>
              <a:buChar char="■"/>
              <a:defRPr sz="1600"/>
            </a:lvl3pPr>
            <a:lvl4pPr marL="2438339" lvl="3" indent="-423323" rtl="0">
              <a:lnSpc>
                <a:spcPct val="115000"/>
              </a:lnSpc>
              <a:spcBef>
                <a:spcPts val="2133"/>
              </a:spcBef>
              <a:spcAft>
                <a:spcPts val="0"/>
              </a:spcAft>
              <a:buSzPts val="1400"/>
              <a:buChar char="●"/>
              <a:defRPr sz="1600"/>
            </a:lvl4pPr>
            <a:lvl5pPr marL="3047924" lvl="4" indent="-423323" rtl="0">
              <a:lnSpc>
                <a:spcPct val="115000"/>
              </a:lnSpc>
              <a:spcBef>
                <a:spcPts val="2133"/>
              </a:spcBef>
              <a:spcAft>
                <a:spcPts val="0"/>
              </a:spcAft>
              <a:buSzPts val="1400"/>
              <a:buChar char="○"/>
              <a:defRPr sz="1600"/>
            </a:lvl5pPr>
            <a:lvl6pPr marL="3657509" lvl="5" indent="-423323" rtl="0">
              <a:lnSpc>
                <a:spcPct val="115000"/>
              </a:lnSpc>
              <a:spcBef>
                <a:spcPts val="2133"/>
              </a:spcBef>
              <a:spcAft>
                <a:spcPts val="0"/>
              </a:spcAft>
              <a:buSzPts val="1400"/>
              <a:buChar char="■"/>
              <a:defRPr sz="1600"/>
            </a:lvl6pPr>
            <a:lvl7pPr marL="4267093" lvl="6" indent="-423323" rtl="0">
              <a:lnSpc>
                <a:spcPct val="115000"/>
              </a:lnSpc>
              <a:spcBef>
                <a:spcPts val="2133"/>
              </a:spcBef>
              <a:spcAft>
                <a:spcPts val="0"/>
              </a:spcAft>
              <a:buSzPts val="1400"/>
              <a:buChar char="●"/>
              <a:defRPr sz="1600"/>
            </a:lvl7pPr>
            <a:lvl8pPr marL="4876678" lvl="7" indent="-423323" rtl="0">
              <a:lnSpc>
                <a:spcPct val="115000"/>
              </a:lnSpc>
              <a:spcBef>
                <a:spcPts val="2133"/>
              </a:spcBef>
              <a:spcAft>
                <a:spcPts val="0"/>
              </a:spcAft>
              <a:buSzPts val="1400"/>
              <a:buChar char="○"/>
              <a:defRPr sz="1600"/>
            </a:lvl8pPr>
            <a:lvl9pPr marL="5486263" lvl="8" indent="-423323" rtl="0">
              <a:lnSpc>
                <a:spcPct val="115000"/>
              </a:lnSpc>
              <a:spcBef>
                <a:spcPts val="2133"/>
              </a:spcBef>
              <a:spcAft>
                <a:spcPts val="2133"/>
              </a:spcAft>
              <a:buSzPts val="1400"/>
              <a:buChar char="■"/>
              <a:defRPr sz="1600"/>
            </a:lvl9pPr>
          </a:lstStyle>
          <a:p>
            <a:pPr lvl="0"/>
            <a:r>
              <a:rPr lang="en-GB"/>
              <a:t>Click to edit Master text styles</a:t>
            </a:r>
          </a:p>
        </p:txBody>
      </p:sp>
      <p:sp>
        <p:nvSpPr>
          <p:cNvPr id="20" name="Google Shape;20;p4"/>
          <p:cNvSpPr txBox="1">
            <a:spLocks noGrp="1"/>
          </p:cNvSpPr>
          <p:nvPr>
            <p:ph type="title"/>
          </p:nvPr>
        </p:nvSpPr>
        <p:spPr>
          <a:xfrm>
            <a:off x="950967" y="414533"/>
            <a:ext cx="10290000" cy="8608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sz="5333"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Tree>
    <p:extLst>
      <p:ext uri="{BB962C8B-B14F-4D97-AF65-F5344CB8AC3E}">
        <p14:creationId xmlns:p14="http://schemas.microsoft.com/office/powerpoint/2010/main" val="3594275653"/>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1"/>
        <p:cNvGrpSpPr/>
        <p:nvPr/>
      </p:nvGrpSpPr>
      <p:grpSpPr>
        <a:xfrm>
          <a:off x="0" y="0"/>
          <a:ext cx="0" cy="0"/>
          <a:chOff x="0" y="0"/>
          <a:chExt cx="0" cy="0"/>
        </a:xfrm>
      </p:grpSpPr>
      <p:sp>
        <p:nvSpPr>
          <p:cNvPr id="22" name="Google Shape;22;p5"/>
          <p:cNvSpPr txBox="1">
            <a:spLocks noGrp="1"/>
          </p:cNvSpPr>
          <p:nvPr>
            <p:ph type="subTitle" idx="1"/>
          </p:nvPr>
        </p:nvSpPr>
        <p:spPr>
          <a:xfrm>
            <a:off x="6740372" y="3186068"/>
            <a:ext cx="3340800" cy="159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867" b="0"/>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r>
              <a:rPr lang="en-GB"/>
              <a:t>Click to edit Master subtitle style</a:t>
            </a:r>
            <a:endParaRPr/>
          </a:p>
        </p:txBody>
      </p:sp>
      <p:sp>
        <p:nvSpPr>
          <p:cNvPr id="23" name="Google Shape;23;p5"/>
          <p:cNvSpPr txBox="1">
            <a:spLocks noGrp="1"/>
          </p:cNvSpPr>
          <p:nvPr>
            <p:ph type="subTitle" idx="2"/>
          </p:nvPr>
        </p:nvSpPr>
        <p:spPr>
          <a:xfrm>
            <a:off x="2111067" y="3186068"/>
            <a:ext cx="3340800" cy="159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867" b="0"/>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r>
              <a:rPr lang="en-GB"/>
              <a:t>Click to edit Master subtitle style</a:t>
            </a:r>
            <a:endParaRPr/>
          </a:p>
        </p:txBody>
      </p:sp>
      <p:sp>
        <p:nvSpPr>
          <p:cNvPr id="24" name="Google Shape;24;p5"/>
          <p:cNvSpPr txBox="1">
            <a:spLocks noGrp="1"/>
          </p:cNvSpPr>
          <p:nvPr>
            <p:ph type="subTitle" idx="3"/>
          </p:nvPr>
        </p:nvSpPr>
        <p:spPr>
          <a:xfrm>
            <a:off x="6740367" y="2775367"/>
            <a:ext cx="3340800" cy="526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Font typeface="Anek Malayalam"/>
              <a:buNone/>
              <a:defRPr sz="2400" b="1">
                <a:solidFill>
                  <a:schemeClr val="dk1"/>
                </a:solidFill>
                <a:latin typeface="Anek Malayalam"/>
                <a:ea typeface="Anek Malayalam"/>
                <a:cs typeface="Anek Malayalam"/>
                <a:sym typeface="Anek Malayalam"/>
              </a:defRPr>
            </a:lvl1pPr>
            <a:lvl2pPr lvl="1"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2pPr>
            <a:lvl3pPr lvl="2"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3pPr>
            <a:lvl4pPr lvl="3"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4pPr>
            <a:lvl5pPr lvl="4"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5pPr>
            <a:lvl6pPr lvl="5"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6pPr>
            <a:lvl7pPr lvl="6"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7pPr>
            <a:lvl8pPr lvl="7"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8pPr>
            <a:lvl9pPr lvl="8"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9pPr>
          </a:lstStyle>
          <a:p>
            <a:r>
              <a:rPr lang="en-GB"/>
              <a:t>Click to edit Master subtitle style</a:t>
            </a:r>
            <a:endParaRPr/>
          </a:p>
        </p:txBody>
      </p:sp>
      <p:sp>
        <p:nvSpPr>
          <p:cNvPr id="25" name="Google Shape;25;p5"/>
          <p:cNvSpPr txBox="1">
            <a:spLocks noGrp="1"/>
          </p:cNvSpPr>
          <p:nvPr>
            <p:ph type="subTitle" idx="4"/>
          </p:nvPr>
        </p:nvSpPr>
        <p:spPr>
          <a:xfrm>
            <a:off x="2111067" y="2775367"/>
            <a:ext cx="3340800" cy="526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Font typeface="Anek Malayalam"/>
              <a:buNone/>
              <a:defRPr sz="2400" b="1">
                <a:solidFill>
                  <a:schemeClr val="dk1"/>
                </a:solidFill>
                <a:latin typeface="Anek Malayalam"/>
                <a:ea typeface="Anek Malayalam"/>
                <a:cs typeface="Anek Malayalam"/>
                <a:sym typeface="Anek Malayalam"/>
              </a:defRPr>
            </a:lvl1pPr>
            <a:lvl2pPr lvl="1"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2pPr>
            <a:lvl3pPr lvl="2"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3pPr>
            <a:lvl4pPr lvl="3"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4pPr>
            <a:lvl5pPr lvl="4"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5pPr>
            <a:lvl6pPr lvl="5"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6pPr>
            <a:lvl7pPr lvl="6"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7pPr>
            <a:lvl8pPr lvl="7"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8pPr>
            <a:lvl9pPr lvl="8" algn="ctr" rtl="0">
              <a:lnSpc>
                <a:spcPct val="100000"/>
              </a:lnSpc>
              <a:spcBef>
                <a:spcPts val="0"/>
              </a:spcBef>
              <a:spcAft>
                <a:spcPts val="0"/>
              </a:spcAft>
              <a:buSzPts val="1800"/>
              <a:buFont typeface="Anek Malayalam"/>
              <a:buNone/>
              <a:defRPr sz="2400" b="1">
                <a:latin typeface="Anek Malayalam"/>
                <a:ea typeface="Anek Malayalam"/>
                <a:cs typeface="Anek Malayalam"/>
                <a:sym typeface="Anek Malayalam"/>
              </a:defRPr>
            </a:lvl9pPr>
          </a:lstStyle>
          <a:p>
            <a:r>
              <a:rPr lang="en-GB"/>
              <a:t>Click to edit Master subtitle style</a:t>
            </a:r>
            <a:endParaRPr/>
          </a:p>
        </p:txBody>
      </p:sp>
      <p:grpSp>
        <p:nvGrpSpPr>
          <p:cNvPr id="26" name="Google Shape;26;p5"/>
          <p:cNvGrpSpPr/>
          <p:nvPr/>
        </p:nvGrpSpPr>
        <p:grpSpPr>
          <a:xfrm rot="10800000" flipH="1">
            <a:off x="-777418" y="3773773"/>
            <a:ext cx="13746836" cy="4147056"/>
            <a:chOff x="-586275" y="-598670"/>
            <a:chExt cx="10310127" cy="3110292"/>
          </a:xfrm>
        </p:grpSpPr>
        <p:grpSp>
          <p:nvGrpSpPr>
            <p:cNvPr id="27" name="Google Shape;27;p5"/>
            <p:cNvGrpSpPr/>
            <p:nvPr/>
          </p:nvGrpSpPr>
          <p:grpSpPr>
            <a:xfrm>
              <a:off x="7547075" y="-598670"/>
              <a:ext cx="2176777" cy="3110292"/>
              <a:chOff x="7318475" y="-674870"/>
              <a:chExt cx="2176777" cy="3110292"/>
            </a:xfrm>
          </p:grpSpPr>
          <p:pic>
            <p:nvPicPr>
              <p:cNvPr id="28" name="Google Shape;28;p5"/>
              <p:cNvPicPr preferRelativeResize="0"/>
              <p:nvPr/>
            </p:nvPicPr>
            <p:blipFill rotWithShape="1">
              <a:blip r:embed="rId2">
                <a:alphaModFix/>
              </a:blip>
              <a:srcRect l="5612" t="20821" r="18943" b="12185"/>
              <a:stretch/>
            </p:blipFill>
            <p:spPr>
              <a:xfrm rot="-8">
                <a:off x="7318475" y="-674868"/>
                <a:ext cx="2140027" cy="1267494"/>
              </a:xfrm>
              <a:prstGeom prst="rect">
                <a:avLst/>
              </a:prstGeom>
              <a:noFill/>
              <a:ln>
                <a:noFill/>
              </a:ln>
            </p:spPr>
          </p:pic>
          <p:pic>
            <p:nvPicPr>
              <p:cNvPr id="29" name="Google Shape;29;p5"/>
              <p:cNvPicPr preferRelativeResize="0"/>
              <p:nvPr/>
            </p:nvPicPr>
            <p:blipFill rotWithShape="1">
              <a:blip r:embed="rId2">
                <a:alphaModFix/>
              </a:blip>
              <a:srcRect l="5612" t="20821" r="18943" b="12185"/>
              <a:stretch/>
            </p:blipFill>
            <p:spPr>
              <a:xfrm rot="-5400008">
                <a:off x="7791490" y="731661"/>
                <a:ext cx="2140027" cy="1267494"/>
              </a:xfrm>
              <a:prstGeom prst="rect">
                <a:avLst/>
              </a:prstGeom>
              <a:noFill/>
              <a:ln>
                <a:noFill/>
              </a:ln>
            </p:spPr>
          </p:pic>
        </p:grpSp>
        <p:grpSp>
          <p:nvGrpSpPr>
            <p:cNvPr id="30" name="Google Shape;30;p5"/>
            <p:cNvGrpSpPr/>
            <p:nvPr/>
          </p:nvGrpSpPr>
          <p:grpSpPr>
            <a:xfrm flipH="1">
              <a:off x="-586275" y="-598670"/>
              <a:ext cx="2176777" cy="3110292"/>
              <a:chOff x="7318475" y="-674870"/>
              <a:chExt cx="2176777" cy="3110292"/>
            </a:xfrm>
          </p:grpSpPr>
          <p:pic>
            <p:nvPicPr>
              <p:cNvPr id="31" name="Google Shape;31;p5"/>
              <p:cNvPicPr preferRelativeResize="0"/>
              <p:nvPr/>
            </p:nvPicPr>
            <p:blipFill rotWithShape="1">
              <a:blip r:embed="rId2">
                <a:alphaModFix/>
              </a:blip>
              <a:srcRect l="5612" t="20821" r="18943" b="12185"/>
              <a:stretch/>
            </p:blipFill>
            <p:spPr>
              <a:xfrm rot="-8">
                <a:off x="7318475" y="-674868"/>
                <a:ext cx="2140027" cy="1267494"/>
              </a:xfrm>
              <a:prstGeom prst="rect">
                <a:avLst/>
              </a:prstGeom>
              <a:noFill/>
              <a:ln>
                <a:noFill/>
              </a:ln>
            </p:spPr>
          </p:pic>
          <p:pic>
            <p:nvPicPr>
              <p:cNvPr id="32" name="Google Shape;32;p5"/>
              <p:cNvPicPr preferRelativeResize="0"/>
              <p:nvPr/>
            </p:nvPicPr>
            <p:blipFill rotWithShape="1">
              <a:blip r:embed="rId2">
                <a:alphaModFix/>
              </a:blip>
              <a:srcRect l="5612" t="20821" r="18943" b="12185"/>
              <a:stretch/>
            </p:blipFill>
            <p:spPr>
              <a:xfrm rot="-5400008">
                <a:off x="7791490" y="731661"/>
                <a:ext cx="2140027" cy="1267494"/>
              </a:xfrm>
              <a:prstGeom prst="rect">
                <a:avLst/>
              </a:prstGeom>
              <a:noFill/>
              <a:ln>
                <a:noFill/>
              </a:ln>
            </p:spPr>
          </p:pic>
        </p:grpSp>
      </p:grpSp>
      <p:sp>
        <p:nvSpPr>
          <p:cNvPr id="33" name="Google Shape;33;p5"/>
          <p:cNvSpPr txBox="1">
            <a:spLocks noGrp="1"/>
          </p:cNvSpPr>
          <p:nvPr>
            <p:ph type="title"/>
          </p:nvPr>
        </p:nvSpPr>
        <p:spPr>
          <a:xfrm>
            <a:off x="950967" y="414533"/>
            <a:ext cx="10290000" cy="8608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sz="5333"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Tree>
    <p:extLst>
      <p:ext uri="{BB962C8B-B14F-4D97-AF65-F5344CB8AC3E}">
        <p14:creationId xmlns:p14="http://schemas.microsoft.com/office/powerpoint/2010/main" val="1786109682"/>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4"/>
        <p:cNvGrpSpPr/>
        <p:nvPr/>
      </p:nvGrpSpPr>
      <p:grpSpPr>
        <a:xfrm>
          <a:off x="0" y="0"/>
          <a:ext cx="0" cy="0"/>
          <a:chOff x="0" y="0"/>
          <a:chExt cx="0" cy="0"/>
        </a:xfrm>
      </p:grpSpPr>
      <p:grpSp>
        <p:nvGrpSpPr>
          <p:cNvPr id="35" name="Google Shape;35;p6"/>
          <p:cNvGrpSpPr/>
          <p:nvPr/>
        </p:nvGrpSpPr>
        <p:grpSpPr>
          <a:xfrm>
            <a:off x="-803713" y="4727160"/>
            <a:ext cx="13822453" cy="3099312"/>
            <a:chOff x="-602785" y="3545370"/>
            <a:chExt cx="10366840" cy="2324484"/>
          </a:xfrm>
        </p:grpSpPr>
        <p:grpSp>
          <p:nvGrpSpPr>
            <p:cNvPr id="36" name="Google Shape;36;p6"/>
            <p:cNvGrpSpPr/>
            <p:nvPr/>
          </p:nvGrpSpPr>
          <p:grpSpPr>
            <a:xfrm>
              <a:off x="-602785" y="3545370"/>
              <a:ext cx="3051640" cy="2324484"/>
              <a:chOff x="-297985" y="3316770"/>
              <a:chExt cx="3051640" cy="2324484"/>
            </a:xfrm>
          </p:grpSpPr>
          <p:pic>
            <p:nvPicPr>
              <p:cNvPr id="37" name="Google Shape;37;p6"/>
              <p:cNvPicPr preferRelativeResize="0"/>
              <p:nvPr/>
            </p:nvPicPr>
            <p:blipFill rotWithShape="1">
              <a:blip r:embed="rId2">
                <a:alphaModFix/>
              </a:blip>
              <a:srcRect l="5612" t="20821" r="18943" b="12185"/>
              <a:stretch/>
            </p:blipFill>
            <p:spPr>
              <a:xfrm rot="8" flipH="1">
                <a:off x="613628" y="4373757"/>
                <a:ext cx="2140027" cy="1267494"/>
              </a:xfrm>
              <a:prstGeom prst="rect">
                <a:avLst/>
              </a:prstGeom>
              <a:noFill/>
              <a:ln>
                <a:noFill/>
              </a:ln>
            </p:spPr>
          </p:pic>
          <p:pic>
            <p:nvPicPr>
              <p:cNvPr id="38" name="Google Shape;38;p6"/>
              <p:cNvPicPr preferRelativeResize="0"/>
              <p:nvPr/>
            </p:nvPicPr>
            <p:blipFill rotWithShape="1">
              <a:blip r:embed="rId2">
                <a:alphaModFix/>
              </a:blip>
              <a:srcRect l="5612" t="20821" r="18943" b="12185"/>
              <a:stretch/>
            </p:blipFill>
            <p:spPr>
              <a:xfrm rot="-5399992" flipH="1">
                <a:off x="-734248" y="3753037"/>
                <a:ext cx="2140027" cy="1267494"/>
              </a:xfrm>
              <a:prstGeom prst="rect">
                <a:avLst/>
              </a:prstGeom>
              <a:noFill/>
              <a:ln>
                <a:noFill/>
              </a:ln>
            </p:spPr>
          </p:pic>
        </p:grpSp>
        <p:grpSp>
          <p:nvGrpSpPr>
            <p:cNvPr id="39" name="Google Shape;39;p6"/>
            <p:cNvGrpSpPr/>
            <p:nvPr/>
          </p:nvGrpSpPr>
          <p:grpSpPr>
            <a:xfrm flipH="1">
              <a:off x="6712415" y="3545370"/>
              <a:ext cx="3051640" cy="2324484"/>
              <a:chOff x="-297985" y="3316770"/>
              <a:chExt cx="3051640" cy="2324484"/>
            </a:xfrm>
          </p:grpSpPr>
          <p:pic>
            <p:nvPicPr>
              <p:cNvPr id="40" name="Google Shape;40;p6"/>
              <p:cNvPicPr preferRelativeResize="0"/>
              <p:nvPr/>
            </p:nvPicPr>
            <p:blipFill rotWithShape="1">
              <a:blip r:embed="rId2">
                <a:alphaModFix/>
              </a:blip>
              <a:srcRect l="5612" t="20821" r="18943" b="12185"/>
              <a:stretch/>
            </p:blipFill>
            <p:spPr>
              <a:xfrm rot="8" flipH="1">
                <a:off x="613628" y="4373757"/>
                <a:ext cx="2140027" cy="1267494"/>
              </a:xfrm>
              <a:prstGeom prst="rect">
                <a:avLst/>
              </a:prstGeom>
              <a:noFill/>
              <a:ln>
                <a:noFill/>
              </a:ln>
            </p:spPr>
          </p:pic>
          <p:pic>
            <p:nvPicPr>
              <p:cNvPr id="41" name="Google Shape;41;p6"/>
              <p:cNvPicPr preferRelativeResize="0"/>
              <p:nvPr/>
            </p:nvPicPr>
            <p:blipFill rotWithShape="1">
              <a:blip r:embed="rId2">
                <a:alphaModFix/>
              </a:blip>
              <a:srcRect l="5612" t="20821" r="18943" b="12185"/>
              <a:stretch/>
            </p:blipFill>
            <p:spPr>
              <a:xfrm rot="-5399992" flipH="1">
                <a:off x="-734248" y="3753037"/>
                <a:ext cx="2140027" cy="1267494"/>
              </a:xfrm>
              <a:prstGeom prst="rect">
                <a:avLst/>
              </a:prstGeom>
              <a:noFill/>
              <a:ln>
                <a:noFill/>
              </a:ln>
            </p:spPr>
          </p:pic>
        </p:grpSp>
      </p:grpSp>
      <p:sp>
        <p:nvSpPr>
          <p:cNvPr id="42" name="Google Shape;42;p6"/>
          <p:cNvSpPr txBox="1">
            <a:spLocks noGrp="1"/>
          </p:cNvSpPr>
          <p:nvPr>
            <p:ph type="title"/>
          </p:nvPr>
        </p:nvSpPr>
        <p:spPr>
          <a:xfrm>
            <a:off x="950967" y="414533"/>
            <a:ext cx="10290000" cy="8608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sz="5333"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Tree>
    <p:extLst>
      <p:ext uri="{BB962C8B-B14F-4D97-AF65-F5344CB8AC3E}">
        <p14:creationId xmlns:p14="http://schemas.microsoft.com/office/powerpoint/2010/main" val="3676162603"/>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43"/>
        <p:cNvGrpSpPr/>
        <p:nvPr/>
      </p:nvGrpSpPr>
      <p:grpSpPr>
        <a:xfrm>
          <a:off x="0" y="0"/>
          <a:ext cx="0" cy="0"/>
          <a:chOff x="0" y="0"/>
          <a:chExt cx="0" cy="0"/>
        </a:xfrm>
      </p:grpSpPr>
      <p:sp>
        <p:nvSpPr>
          <p:cNvPr id="44" name="Google Shape;44;p7"/>
          <p:cNvSpPr txBox="1">
            <a:spLocks noGrp="1"/>
          </p:cNvSpPr>
          <p:nvPr>
            <p:ph type="subTitle" idx="1"/>
          </p:nvPr>
        </p:nvSpPr>
        <p:spPr>
          <a:xfrm>
            <a:off x="950967" y="4079000"/>
            <a:ext cx="6913200" cy="2053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400"/>
              <a:buFont typeface="Arial"/>
              <a:buAutoNum type="arabicPeriod"/>
              <a:defRPr/>
            </a:lvl1pPr>
            <a:lvl2pPr lvl="1" algn="ctr" rtl="0">
              <a:lnSpc>
                <a:spcPct val="100000"/>
              </a:lnSpc>
              <a:spcBef>
                <a:spcPts val="0"/>
              </a:spcBef>
              <a:spcAft>
                <a:spcPts val="0"/>
              </a:spcAft>
              <a:buClr>
                <a:srgbClr val="000000"/>
              </a:buClr>
              <a:buSzPts val="1400"/>
              <a:buFont typeface="Arial"/>
              <a:buAutoNum type="alphaLcPeriod"/>
              <a:defRPr/>
            </a:lvl2pPr>
            <a:lvl3pPr lvl="2" algn="ctr" rtl="0">
              <a:lnSpc>
                <a:spcPct val="100000"/>
              </a:lnSpc>
              <a:spcBef>
                <a:spcPts val="0"/>
              </a:spcBef>
              <a:spcAft>
                <a:spcPts val="0"/>
              </a:spcAft>
              <a:buClr>
                <a:srgbClr val="000000"/>
              </a:buClr>
              <a:buSzPts val="1400"/>
              <a:buFont typeface="Arial"/>
              <a:buAutoNum type="romanLcPeriod"/>
              <a:defRPr/>
            </a:lvl3pPr>
            <a:lvl4pPr lvl="3" algn="ctr" rtl="0">
              <a:lnSpc>
                <a:spcPct val="100000"/>
              </a:lnSpc>
              <a:spcBef>
                <a:spcPts val="0"/>
              </a:spcBef>
              <a:spcAft>
                <a:spcPts val="0"/>
              </a:spcAft>
              <a:buClr>
                <a:srgbClr val="000000"/>
              </a:buClr>
              <a:buSzPts val="1400"/>
              <a:buFont typeface="Arial"/>
              <a:buAutoNum type="arabicPeriod"/>
              <a:defRPr/>
            </a:lvl4pPr>
            <a:lvl5pPr lvl="4" algn="ctr" rtl="0">
              <a:lnSpc>
                <a:spcPct val="100000"/>
              </a:lnSpc>
              <a:spcBef>
                <a:spcPts val="0"/>
              </a:spcBef>
              <a:spcAft>
                <a:spcPts val="0"/>
              </a:spcAft>
              <a:buClr>
                <a:srgbClr val="000000"/>
              </a:buClr>
              <a:buSzPts val="1400"/>
              <a:buFont typeface="Arial"/>
              <a:buAutoNum type="alphaLcPeriod"/>
              <a:defRPr/>
            </a:lvl5pPr>
            <a:lvl6pPr lvl="5" algn="ctr" rtl="0">
              <a:lnSpc>
                <a:spcPct val="100000"/>
              </a:lnSpc>
              <a:spcBef>
                <a:spcPts val="0"/>
              </a:spcBef>
              <a:spcAft>
                <a:spcPts val="0"/>
              </a:spcAft>
              <a:buClr>
                <a:srgbClr val="000000"/>
              </a:buClr>
              <a:buSzPts val="1400"/>
              <a:buFont typeface="Arial"/>
              <a:buAutoNum type="romanLcPeriod"/>
              <a:defRPr/>
            </a:lvl6pPr>
            <a:lvl7pPr lvl="6" algn="ctr" rtl="0">
              <a:lnSpc>
                <a:spcPct val="100000"/>
              </a:lnSpc>
              <a:spcBef>
                <a:spcPts val="0"/>
              </a:spcBef>
              <a:spcAft>
                <a:spcPts val="0"/>
              </a:spcAft>
              <a:buClr>
                <a:srgbClr val="000000"/>
              </a:buClr>
              <a:buSzPts val="1400"/>
              <a:buFont typeface="Arial"/>
              <a:buAutoNum type="arabicPeriod"/>
              <a:defRPr/>
            </a:lvl7pPr>
            <a:lvl8pPr lvl="7" algn="ctr" rtl="0">
              <a:lnSpc>
                <a:spcPct val="100000"/>
              </a:lnSpc>
              <a:spcBef>
                <a:spcPts val="0"/>
              </a:spcBef>
              <a:spcAft>
                <a:spcPts val="0"/>
              </a:spcAft>
              <a:buClr>
                <a:srgbClr val="000000"/>
              </a:buClr>
              <a:buSzPts val="1400"/>
              <a:buFont typeface="Arial"/>
              <a:buAutoNum type="alphaLcPeriod"/>
              <a:defRPr/>
            </a:lvl8pPr>
            <a:lvl9pPr lvl="8" algn="ctr" rtl="0">
              <a:lnSpc>
                <a:spcPct val="100000"/>
              </a:lnSpc>
              <a:spcBef>
                <a:spcPts val="0"/>
              </a:spcBef>
              <a:spcAft>
                <a:spcPts val="0"/>
              </a:spcAft>
              <a:buClr>
                <a:srgbClr val="000000"/>
              </a:buClr>
              <a:buSzPts val="1400"/>
              <a:buFont typeface="Arial"/>
              <a:buAutoNum type="romanLcPeriod"/>
              <a:defRPr/>
            </a:lvl9pPr>
          </a:lstStyle>
          <a:p>
            <a:r>
              <a:rPr lang="en-GB"/>
              <a:t>Click to edit Master subtitle style</a:t>
            </a:r>
            <a:endParaRPr/>
          </a:p>
        </p:txBody>
      </p:sp>
      <p:sp>
        <p:nvSpPr>
          <p:cNvPr id="45" name="Google Shape;45;p7"/>
          <p:cNvSpPr txBox="1">
            <a:spLocks noGrp="1"/>
          </p:cNvSpPr>
          <p:nvPr>
            <p:ph type="title"/>
          </p:nvPr>
        </p:nvSpPr>
        <p:spPr>
          <a:xfrm>
            <a:off x="950967" y="3231733"/>
            <a:ext cx="6913200" cy="9488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sz="4533"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grpSp>
        <p:nvGrpSpPr>
          <p:cNvPr id="46" name="Google Shape;46;p7"/>
          <p:cNvGrpSpPr/>
          <p:nvPr/>
        </p:nvGrpSpPr>
        <p:grpSpPr>
          <a:xfrm>
            <a:off x="-750277" y="-899827"/>
            <a:ext cx="13715413" cy="4147056"/>
            <a:chOff x="-562708" y="-674870"/>
            <a:chExt cx="10286560" cy="3110292"/>
          </a:xfrm>
        </p:grpSpPr>
        <p:pic>
          <p:nvPicPr>
            <p:cNvPr id="47" name="Google Shape;47;p7"/>
            <p:cNvPicPr preferRelativeResize="0"/>
            <p:nvPr/>
          </p:nvPicPr>
          <p:blipFill rotWithShape="1">
            <a:blip r:embed="rId2">
              <a:alphaModFix/>
            </a:blip>
            <a:srcRect l="5612" t="20821" r="18943" b="12185"/>
            <a:stretch/>
          </p:blipFill>
          <p:spPr>
            <a:xfrm rot="5400008" flipH="1">
              <a:off x="-998971" y="731661"/>
              <a:ext cx="2140027" cy="1267494"/>
            </a:xfrm>
            <a:prstGeom prst="rect">
              <a:avLst/>
            </a:prstGeom>
            <a:noFill/>
            <a:ln>
              <a:noFill/>
            </a:ln>
          </p:spPr>
        </p:pic>
        <p:pic>
          <p:nvPicPr>
            <p:cNvPr id="48" name="Google Shape;48;p7"/>
            <p:cNvPicPr preferRelativeResize="0"/>
            <p:nvPr/>
          </p:nvPicPr>
          <p:blipFill rotWithShape="1">
            <a:blip r:embed="rId2">
              <a:alphaModFix/>
            </a:blip>
            <a:srcRect l="5612" t="20821" r="18943" b="12185"/>
            <a:stretch/>
          </p:blipFill>
          <p:spPr>
            <a:xfrm rot="8" flipH="1">
              <a:off x="-525957" y="-674868"/>
              <a:ext cx="2140027" cy="1267494"/>
            </a:xfrm>
            <a:prstGeom prst="rect">
              <a:avLst/>
            </a:prstGeom>
            <a:noFill/>
            <a:ln>
              <a:noFill/>
            </a:ln>
          </p:spPr>
        </p:pic>
        <p:pic>
          <p:nvPicPr>
            <p:cNvPr id="49" name="Google Shape;49;p7"/>
            <p:cNvPicPr preferRelativeResize="0"/>
            <p:nvPr/>
          </p:nvPicPr>
          <p:blipFill rotWithShape="1">
            <a:blip r:embed="rId2">
              <a:alphaModFix/>
            </a:blip>
            <a:srcRect l="5612" t="20821" r="18943" b="12185"/>
            <a:stretch/>
          </p:blipFill>
          <p:spPr>
            <a:xfrm rot="-5400008">
              <a:off x="8020090" y="731661"/>
              <a:ext cx="2140027" cy="1267494"/>
            </a:xfrm>
            <a:prstGeom prst="rect">
              <a:avLst/>
            </a:prstGeom>
            <a:noFill/>
            <a:ln>
              <a:noFill/>
            </a:ln>
          </p:spPr>
        </p:pic>
        <p:pic>
          <p:nvPicPr>
            <p:cNvPr id="50" name="Google Shape;50;p7"/>
            <p:cNvPicPr preferRelativeResize="0"/>
            <p:nvPr/>
          </p:nvPicPr>
          <p:blipFill rotWithShape="1">
            <a:blip r:embed="rId2">
              <a:alphaModFix/>
            </a:blip>
            <a:srcRect l="5612" t="20821" r="18943" b="12185"/>
            <a:stretch/>
          </p:blipFill>
          <p:spPr>
            <a:xfrm rot="-8">
              <a:off x="7547075" y="-674868"/>
              <a:ext cx="2140027" cy="1267494"/>
            </a:xfrm>
            <a:prstGeom prst="rect">
              <a:avLst/>
            </a:prstGeom>
            <a:noFill/>
            <a:ln>
              <a:noFill/>
            </a:ln>
          </p:spPr>
        </p:pic>
      </p:grpSp>
    </p:spTree>
    <p:extLst>
      <p:ext uri="{BB962C8B-B14F-4D97-AF65-F5344CB8AC3E}">
        <p14:creationId xmlns:p14="http://schemas.microsoft.com/office/powerpoint/2010/main" val="2243026362"/>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1888300" y="1742800"/>
            <a:ext cx="8415200" cy="33724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7200"/>
              <a:buNone/>
              <a:defRPr sz="96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r>
              <a:rPr lang="en-GB"/>
              <a:t>Click to edit Master title style</a:t>
            </a:r>
            <a:endParaRPr/>
          </a:p>
        </p:txBody>
      </p:sp>
      <p:grpSp>
        <p:nvGrpSpPr>
          <p:cNvPr id="53" name="Google Shape;53;p8"/>
          <p:cNvGrpSpPr/>
          <p:nvPr/>
        </p:nvGrpSpPr>
        <p:grpSpPr>
          <a:xfrm flipH="1">
            <a:off x="-803713" y="-798227"/>
            <a:ext cx="13768849" cy="8624699"/>
            <a:chOff x="-602785" y="-598670"/>
            <a:chExt cx="10326637" cy="6468524"/>
          </a:xfrm>
        </p:grpSpPr>
        <p:grpSp>
          <p:nvGrpSpPr>
            <p:cNvPr id="54" name="Google Shape;54;p8"/>
            <p:cNvGrpSpPr/>
            <p:nvPr/>
          </p:nvGrpSpPr>
          <p:grpSpPr>
            <a:xfrm>
              <a:off x="-602785" y="3545370"/>
              <a:ext cx="3051640" cy="2324484"/>
              <a:chOff x="-297985" y="3316770"/>
              <a:chExt cx="3051640" cy="2324484"/>
            </a:xfrm>
          </p:grpSpPr>
          <p:pic>
            <p:nvPicPr>
              <p:cNvPr id="55" name="Google Shape;55;p8"/>
              <p:cNvPicPr preferRelativeResize="0"/>
              <p:nvPr/>
            </p:nvPicPr>
            <p:blipFill rotWithShape="1">
              <a:blip r:embed="rId2">
                <a:alphaModFix/>
              </a:blip>
              <a:srcRect l="5612" t="20821" r="18943" b="12185"/>
              <a:stretch/>
            </p:blipFill>
            <p:spPr>
              <a:xfrm rot="8" flipH="1">
                <a:off x="613628" y="4373757"/>
                <a:ext cx="2140027" cy="1267494"/>
              </a:xfrm>
              <a:prstGeom prst="rect">
                <a:avLst/>
              </a:prstGeom>
              <a:noFill/>
              <a:ln>
                <a:noFill/>
              </a:ln>
            </p:spPr>
          </p:pic>
          <p:pic>
            <p:nvPicPr>
              <p:cNvPr id="56" name="Google Shape;56;p8"/>
              <p:cNvPicPr preferRelativeResize="0"/>
              <p:nvPr/>
            </p:nvPicPr>
            <p:blipFill rotWithShape="1">
              <a:blip r:embed="rId2">
                <a:alphaModFix/>
              </a:blip>
              <a:srcRect l="5612" t="20821" r="18943" b="12185"/>
              <a:stretch/>
            </p:blipFill>
            <p:spPr>
              <a:xfrm rot="-5399992" flipH="1">
                <a:off x="-734248" y="3753037"/>
                <a:ext cx="2140027" cy="1267494"/>
              </a:xfrm>
              <a:prstGeom prst="rect">
                <a:avLst/>
              </a:prstGeom>
              <a:noFill/>
              <a:ln>
                <a:noFill/>
              </a:ln>
            </p:spPr>
          </p:pic>
        </p:grpSp>
        <p:grpSp>
          <p:nvGrpSpPr>
            <p:cNvPr id="57" name="Google Shape;57;p8"/>
            <p:cNvGrpSpPr/>
            <p:nvPr/>
          </p:nvGrpSpPr>
          <p:grpSpPr>
            <a:xfrm>
              <a:off x="7547075" y="-598670"/>
              <a:ext cx="2176777" cy="3110292"/>
              <a:chOff x="7318475" y="-674870"/>
              <a:chExt cx="2176777" cy="3110292"/>
            </a:xfrm>
          </p:grpSpPr>
          <p:pic>
            <p:nvPicPr>
              <p:cNvPr id="58" name="Google Shape;58;p8"/>
              <p:cNvPicPr preferRelativeResize="0"/>
              <p:nvPr/>
            </p:nvPicPr>
            <p:blipFill rotWithShape="1">
              <a:blip r:embed="rId2">
                <a:alphaModFix/>
              </a:blip>
              <a:srcRect l="5612" t="20821" r="18943" b="12185"/>
              <a:stretch/>
            </p:blipFill>
            <p:spPr>
              <a:xfrm rot="-8">
                <a:off x="7318475" y="-674868"/>
                <a:ext cx="2140027" cy="1267494"/>
              </a:xfrm>
              <a:prstGeom prst="rect">
                <a:avLst/>
              </a:prstGeom>
              <a:noFill/>
              <a:ln>
                <a:noFill/>
              </a:ln>
            </p:spPr>
          </p:pic>
          <p:pic>
            <p:nvPicPr>
              <p:cNvPr id="59" name="Google Shape;59;p8"/>
              <p:cNvPicPr preferRelativeResize="0"/>
              <p:nvPr/>
            </p:nvPicPr>
            <p:blipFill rotWithShape="1">
              <a:blip r:embed="rId2">
                <a:alphaModFix/>
              </a:blip>
              <a:srcRect l="5612" t="20821" r="18943" b="12185"/>
              <a:stretch/>
            </p:blipFill>
            <p:spPr>
              <a:xfrm rot="-5400008">
                <a:off x="7791490" y="731661"/>
                <a:ext cx="2140027" cy="1267494"/>
              </a:xfrm>
              <a:prstGeom prst="rect">
                <a:avLst/>
              </a:prstGeom>
              <a:noFill/>
              <a:ln>
                <a:noFill/>
              </a:ln>
            </p:spPr>
          </p:pic>
        </p:grpSp>
      </p:grpSp>
    </p:spTree>
    <p:extLst>
      <p:ext uri="{BB962C8B-B14F-4D97-AF65-F5344CB8AC3E}">
        <p14:creationId xmlns:p14="http://schemas.microsoft.com/office/powerpoint/2010/main" val="18588871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208"/>
        <p:cNvGrpSpPr/>
        <p:nvPr/>
      </p:nvGrpSpPr>
      <p:grpSpPr>
        <a:xfrm>
          <a:off x="0" y="0"/>
          <a:ext cx="0" cy="0"/>
          <a:chOff x="0" y="0"/>
          <a:chExt cx="0" cy="0"/>
        </a:xfrm>
      </p:grpSpPr>
      <p:grpSp>
        <p:nvGrpSpPr>
          <p:cNvPr id="209" name="Google Shape;209;p18"/>
          <p:cNvGrpSpPr/>
          <p:nvPr/>
        </p:nvGrpSpPr>
        <p:grpSpPr>
          <a:xfrm rot="5400000">
            <a:off x="2323544" y="-2945039"/>
            <a:ext cx="7329403" cy="12813509"/>
            <a:chOff x="3750750" y="2350500"/>
            <a:chExt cx="638650" cy="649825"/>
          </a:xfrm>
        </p:grpSpPr>
        <p:sp>
          <p:nvSpPr>
            <p:cNvPr id="210" name="Google Shape;210;p18"/>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1" name="Google Shape;211;p18"/>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2" name="Google Shape;212;p18"/>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3" name="Google Shape;213;p18"/>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4" name="Google Shape;214;p18"/>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5" name="Google Shape;215;p18"/>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16" name="Google Shape;216;p18"/>
          <p:cNvSpPr txBox="1">
            <a:spLocks noGrp="1"/>
          </p:cNvSpPr>
          <p:nvPr>
            <p:ph type="subTitle" idx="1"/>
          </p:nvPr>
        </p:nvSpPr>
        <p:spPr>
          <a:xfrm>
            <a:off x="1168300" y="4280017"/>
            <a:ext cx="4508800" cy="112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17" name="Google Shape;217;p18"/>
          <p:cNvSpPr txBox="1">
            <a:spLocks noGrp="1"/>
          </p:cNvSpPr>
          <p:nvPr>
            <p:ph type="title"/>
          </p:nvPr>
        </p:nvSpPr>
        <p:spPr>
          <a:xfrm>
            <a:off x="1168400" y="1767551"/>
            <a:ext cx="4508800" cy="2239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pic>
        <p:nvPicPr>
          <p:cNvPr id="218" name="Google Shape;218;p18"/>
          <p:cNvPicPr preferRelativeResize="0"/>
          <p:nvPr/>
        </p:nvPicPr>
        <p:blipFill rotWithShape="1">
          <a:blip r:embed="rId2">
            <a:alphaModFix/>
          </a:blip>
          <a:srcRect b="51052"/>
          <a:stretch/>
        </p:blipFill>
        <p:spPr>
          <a:xfrm>
            <a:off x="-364400" y="6071840"/>
            <a:ext cx="7605968" cy="849067"/>
          </a:xfrm>
          <a:prstGeom prst="rect">
            <a:avLst/>
          </a:prstGeom>
          <a:noFill/>
          <a:ln>
            <a:noFill/>
          </a:ln>
        </p:spPr>
      </p:pic>
      <p:pic>
        <p:nvPicPr>
          <p:cNvPr id="219" name="Google Shape;219;p18"/>
          <p:cNvPicPr preferRelativeResize="0"/>
          <p:nvPr/>
        </p:nvPicPr>
        <p:blipFill>
          <a:blip r:embed="rId3">
            <a:alphaModFix/>
          </a:blip>
          <a:stretch>
            <a:fillRect/>
          </a:stretch>
        </p:blipFill>
        <p:spPr>
          <a:xfrm>
            <a:off x="5037003" y="247330"/>
            <a:ext cx="779580" cy="580700"/>
          </a:xfrm>
          <a:prstGeom prst="rect">
            <a:avLst/>
          </a:prstGeom>
          <a:noFill/>
          <a:ln>
            <a:noFill/>
          </a:ln>
        </p:spPr>
      </p:pic>
      <p:pic>
        <p:nvPicPr>
          <p:cNvPr id="220" name="Google Shape;220;p18"/>
          <p:cNvPicPr preferRelativeResize="0"/>
          <p:nvPr/>
        </p:nvPicPr>
        <p:blipFill>
          <a:blip r:embed="rId4">
            <a:alphaModFix/>
          </a:blip>
          <a:stretch>
            <a:fillRect/>
          </a:stretch>
        </p:blipFill>
        <p:spPr>
          <a:xfrm rot="-1234355">
            <a:off x="-1016409" y="-322272"/>
            <a:ext cx="5305617" cy="1488176"/>
          </a:xfrm>
          <a:prstGeom prst="rect">
            <a:avLst/>
          </a:prstGeom>
          <a:noFill/>
          <a:ln>
            <a:noFill/>
          </a:ln>
        </p:spPr>
      </p:pic>
      <p:pic>
        <p:nvPicPr>
          <p:cNvPr id="221" name="Google Shape;221;p18"/>
          <p:cNvPicPr preferRelativeResize="0"/>
          <p:nvPr/>
        </p:nvPicPr>
        <p:blipFill>
          <a:blip r:embed="rId5">
            <a:alphaModFix/>
          </a:blip>
          <a:stretch>
            <a:fillRect/>
          </a:stretch>
        </p:blipFill>
        <p:spPr>
          <a:xfrm rot="-2986076">
            <a:off x="-150635" y="-253828"/>
            <a:ext cx="857792" cy="1595031"/>
          </a:xfrm>
          <a:prstGeom prst="rect">
            <a:avLst/>
          </a:prstGeom>
          <a:noFill/>
          <a:ln>
            <a:noFill/>
          </a:ln>
        </p:spPr>
      </p:pic>
      <p:pic>
        <p:nvPicPr>
          <p:cNvPr id="222" name="Google Shape;222;p18"/>
          <p:cNvPicPr preferRelativeResize="0"/>
          <p:nvPr/>
        </p:nvPicPr>
        <p:blipFill>
          <a:blip r:embed="rId6">
            <a:alphaModFix/>
          </a:blip>
          <a:stretch>
            <a:fillRect/>
          </a:stretch>
        </p:blipFill>
        <p:spPr>
          <a:xfrm rot="-1949683">
            <a:off x="313395" y="-679601"/>
            <a:ext cx="1175375" cy="1818504"/>
          </a:xfrm>
          <a:prstGeom prst="rect">
            <a:avLst/>
          </a:prstGeom>
          <a:noFill/>
          <a:ln>
            <a:noFill/>
          </a:ln>
        </p:spPr>
      </p:pic>
      <p:pic>
        <p:nvPicPr>
          <p:cNvPr id="223" name="Google Shape;223;p18"/>
          <p:cNvPicPr preferRelativeResize="0"/>
          <p:nvPr/>
        </p:nvPicPr>
        <p:blipFill>
          <a:blip r:embed="rId5">
            <a:alphaModFix/>
          </a:blip>
          <a:stretch>
            <a:fillRect/>
          </a:stretch>
        </p:blipFill>
        <p:spPr>
          <a:xfrm rot="-286077">
            <a:off x="863960" y="-841625"/>
            <a:ext cx="857792" cy="1595031"/>
          </a:xfrm>
          <a:prstGeom prst="rect">
            <a:avLst/>
          </a:prstGeom>
          <a:noFill/>
          <a:ln>
            <a:noFill/>
          </a:ln>
        </p:spPr>
      </p:pic>
      <p:pic>
        <p:nvPicPr>
          <p:cNvPr id="224" name="Google Shape;224;p18"/>
          <p:cNvPicPr preferRelativeResize="0"/>
          <p:nvPr/>
        </p:nvPicPr>
        <p:blipFill>
          <a:blip r:embed="rId6">
            <a:alphaModFix/>
          </a:blip>
          <a:stretch>
            <a:fillRect/>
          </a:stretch>
        </p:blipFill>
        <p:spPr>
          <a:xfrm rot="750316">
            <a:off x="1367629" y="-735020"/>
            <a:ext cx="1175375" cy="1818504"/>
          </a:xfrm>
          <a:prstGeom prst="rect">
            <a:avLst/>
          </a:prstGeom>
          <a:noFill/>
          <a:ln>
            <a:noFill/>
          </a:ln>
        </p:spPr>
      </p:pic>
      <p:pic>
        <p:nvPicPr>
          <p:cNvPr id="225" name="Google Shape;225;p18"/>
          <p:cNvPicPr preferRelativeResize="0"/>
          <p:nvPr/>
        </p:nvPicPr>
        <p:blipFill rotWithShape="1">
          <a:blip r:embed="rId7">
            <a:alphaModFix/>
          </a:blip>
          <a:srcRect l="64765" b="12747"/>
          <a:stretch/>
        </p:blipFill>
        <p:spPr>
          <a:xfrm>
            <a:off x="-83067" y="2379433"/>
            <a:ext cx="1541232" cy="4491899"/>
          </a:xfrm>
          <a:prstGeom prst="rect">
            <a:avLst/>
          </a:prstGeom>
          <a:noFill/>
          <a:ln>
            <a:noFill/>
          </a:ln>
        </p:spPr>
      </p:pic>
    </p:spTree>
    <p:extLst>
      <p:ext uri="{BB962C8B-B14F-4D97-AF65-F5344CB8AC3E}">
        <p14:creationId xmlns:p14="http://schemas.microsoft.com/office/powerpoint/2010/main" val="1562577080"/>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60"/>
        <p:cNvGrpSpPr/>
        <p:nvPr/>
      </p:nvGrpSpPr>
      <p:grpSpPr>
        <a:xfrm>
          <a:off x="0" y="0"/>
          <a:ext cx="0" cy="0"/>
          <a:chOff x="0" y="0"/>
          <a:chExt cx="0" cy="0"/>
        </a:xfrm>
      </p:grpSpPr>
      <p:sp>
        <p:nvSpPr>
          <p:cNvPr id="61" name="Google Shape;61;p9"/>
          <p:cNvSpPr txBox="1">
            <a:spLocks noGrp="1"/>
          </p:cNvSpPr>
          <p:nvPr>
            <p:ph type="subTitle" idx="1"/>
          </p:nvPr>
        </p:nvSpPr>
        <p:spPr>
          <a:xfrm>
            <a:off x="1271600" y="2530833"/>
            <a:ext cx="9648800" cy="3078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1400"/>
              <a:buChar char="●"/>
              <a:defRPr b="0"/>
            </a:lvl1pPr>
            <a:lvl2pPr lvl="1" algn="ctr" rtl="0">
              <a:lnSpc>
                <a:spcPct val="100000"/>
              </a:lnSpc>
              <a:spcBef>
                <a:spcPts val="1333"/>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r>
              <a:rPr lang="en-GB"/>
              <a:t>Click to edit Master subtitle style</a:t>
            </a:r>
            <a:endParaRPr/>
          </a:p>
        </p:txBody>
      </p:sp>
      <p:sp>
        <p:nvSpPr>
          <p:cNvPr id="62" name="Google Shape;62;p9"/>
          <p:cNvSpPr txBox="1">
            <a:spLocks noGrp="1"/>
          </p:cNvSpPr>
          <p:nvPr>
            <p:ph type="title"/>
          </p:nvPr>
        </p:nvSpPr>
        <p:spPr>
          <a:xfrm>
            <a:off x="950900" y="414533"/>
            <a:ext cx="8906800" cy="17448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sz="5333"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grpSp>
        <p:nvGrpSpPr>
          <p:cNvPr id="63" name="Google Shape;63;p9"/>
          <p:cNvGrpSpPr/>
          <p:nvPr/>
        </p:nvGrpSpPr>
        <p:grpSpPr>
          <a:xfrm>
            <a:off x="-803713" y="4727160"/>
            <a:ext cx="4068853" cy="3099312"/>
            <a:chOff x="-297985" y="3316770"/>
            <a:chExt cx="3051640" cy="2324484"/>
          </a:xfrm>
        </p:grpSpPr>
        <p:pic>
          <p:nvPicPr>
            <p:cNvPr id="64" name="Google Shape;64;p9"/>
            <p:cNvPicPr preferRelativeResize="0"/>
            <p:nvPr/>
          </p:nvPicPr>
          <p:blipFill rotWithShape="1">
            <a:blip r:embed="rId2">
              <a:alphaModFix/>
            </a:blip>
            <a:srcRect l="5612" t="20821" r="18943" b="12185"/>
            <a:stretch/>
          </p:blipFill>
          <p:spPr>
            <a:xfrm rot="8" flipH="1">
              <a:off x="613628" y="4373757"/>
              <a:ext cx="2140027" cy="1267494"/>
            </a:xfrm>
            <a:prstGeom prst="rect">
              <a:avLst/>
            </a:prstGeom>
            <a:noFill/>
            <a:ln>
              <a:noFill/>
            </a:ln>
          </p:spPr>
        </p:pic>
        <p:pic>
          <p:nvPicPr>
            <p:cNvPr id="65" name="Google Shape;65;p9"/>
            <p:cNvPicPr preferRelativeResize="0"/>
            <p:nvPr/>
          </p:nvPicPr>
          <p:blipFill rotWithShape="1">
            <a:blip r:embed="rId2">
              <a:alphaModFix/>
            </a:blip>
            <a:srcRect l="5612" t="20821" r="18943" b="12185"/>
            <a:stretch/>
          </p:blipFill>
          <p:spPr>
            <a:xfrm rot="-5399992" flipH="1">
              <a:off x="-734248" y="3753037"/>
              <a:ext cx="2140027" cy="1267494"/>
            </a:xfrm>
            <a:prstGeom prst="rect">
              <a:avLst/>
            </a:prstGeom>
            <a:noFill/>
            <a:ln>
              <a:noFill/>
            </a:ln>
          </p:spPr>
        </p:pic>
      </p:grpSp>
    </p:spTree>
    <p:extLst>
      <p:ext uri="{BB962C8B-B14F-4D97-AF65-F5344CB8AC3E}">
        <p14:creationId xmlns:p14="http://schemas.microsoft.com/office/powerpoint/2010/main" val="4042391689"/>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66"/>
        <p:cNvGrpSpPr/>
        <p:nvPr/>
      </p:nvGrpSpPr>
      <p:grpSpPr>
        <a:xfrm>
          <a:off x="0" y="0"/>
          <a:ext cx="0" cy="0"/>
          <a:chOff x="0" y="0"/>
          <a:chExt cx="0" cy="0"/>
        </a:xfrm>
      </p:grpSpPr>
      <p:sp>
        <p:nvSpPr>
          <p:cNvPr id="67" name="Google Shape;67;p10"/>
          <p:cNvSpPr txBox="1">
            <a:spLocks noGrp="1"/>
          </p:cNvSpPr>
          <p:nvPr>
            <p:ph type="title"/>
          </p:nvPr>
        </p:nvSpPr>
        <p:spPr>
          <a:xfrm>
            <a:off x="960000" y="5352600"/>
            <a:ext cx="10272000" cy="7636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34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rPr lang="en-GB"/>
              <a:t>Click to edit Master title style</a:t>
            </a:r>
            <a:endParaRPr/>
          </a:p>
        </p:txBody>
      </p:sp>
    </p:spTree>
    <p:extLst>
      <p:ext uri="{BB962C8B-B14F-4D97-AF65-F5344CB8AC3E}">
        <p14:creationId xmlns:p14="http://schemas.microsoft.com/office/powerpoint/2010/main" val="3435771337"/>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68"/>
        <p:cNvGrpSpPr/>
        <p:nvPr/>
      </p:nvGrpSpPr>
      <p:grpSpPr>
        <a:xfrm>
          <a:off x="0" y="0"/>
          <a:ext cx="0" cy="0"/>
          <a:chOff x="0" y="0"/>
          <a:chExt cx="0" cy="0"/>
        </a:xfrm>
      </p:grpSpPr>
      <p:sp>
        <p:nvSpPr>
          <p:cNvPr id="69" name="Google Shape;69;p11"/>
          <p:cNvSpPr txBox="1">
            <a:spLocks noGrp="1"/>
          </p:cNvSpPr>
          <p:nvPr>
            <p:ph type="title" hasCustomPrompt="1"/>
          </p:nvPr>
        </p:nvSpPr>
        <p:spPr>
          <a:xfrm>
            <a:off x="1712000" y="1717667"/>
            <a:ext cx="8768000" cy="262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12800"/>
            </a:lvl1pPr>
            <a:lvl2pPr lvl="1" algn="ctr">
              <a:spcBef>
                <a:spcPts val="0"/>
              </a:spcBef>
              <a:spcAft>
                <a:spcPts val="0"/>
              </a:spcAft>
              <a:buSzPts val="9600"/>
              <a:buNone/>
              <a:defRPr sz="12800"/>
            </a:lvl2pPr>
            <a:lvl3pPr lvl="2" algn="ctr">
              <a:spcBef>
                <a:spcPts val="0"/>
              </a:spcBef>
              <a:spcAft>
                <a:spcPts val="0"/>
              </a:spcAft>
              <a:buSzPts val="9600"/>
              <a:buNone/>
              <a:defRPr sz="12800"/>
            </a:lvl3pPr>
            <a:lvl4pPr lvl="3" algn="ctr">
              <a:spcBef>
                <a:spcPts val="0"/>
              </a:spcBef>
              <a:spcAft>
                <a:spcPts val="0"/>
              </a:spcAft>
              <a:buSzPts val="9600"/>
              <a:buNone/>
              <a:defRPr sz="12800"/>
            </a:lvl4pPr>
            <a:lvl5pPr lvl="4" algn="ctr">
              <a:spcBef>
                <a:spcPts val="0"/>
              </a:spcBef>
              <a:spcAft>
                <a:spcPts val="0"/>
              </a:spcAft>
              <a:buSzPts val="9600"/>
              <a:buNone/>
              <a:defRPr sz="12800"/>
            </a:lvl5pPr>
            <a:lvl6pPr lvl="5" algn="ctr">
              <a:spcBef>
                <a:spcPts val="0"/>
              </a:spcBef>
              <a:spcAft>
                <a:spcPts val="0"/>
              </a:spcAft>
              <a:buSzPts val="9600"/>
              <a:buNone/>
              <a:defRPr sz="12800"/>
            </a:lvl6pPr>
            <a:lvl7pPr lvl="6" algn="ctr">
              <a:spcBef>
                <a:spcPts val="0"/>
              </a:spcBef>
              <a:spcAft>
                <a:spcPts val="0"/>
              </a:spcAft>
              <a:buSzPts val="9600"/>
              <a:buNone/>
              <a:defRPr sz="12800"/>
            </a:lvl7pPr>
            <a:lvl8pPr lvl="7" algn="ctr">
              <a:spcBef>
                <a:spcPts val="0"/>
              </a:spcBef>
              <a:spcAft>
                <a:spcPts val="0"/>
              </a:spcAft>
              <a:buSzPts val="9600"/>
              <a:buNone/>
              <a:defRPr sz="12800"/>
            </a:lvl8pPr>
            <a:lvl9pPr lvl="8" algn="ctr">
              <a:spcBef>
                <a:spcPts val="0"/>
              </a:spcBef>
              <a:spcAft>
                <a:spcPts val="0"/>
              </a:spcAft>
              <a:buSzPts val="9600"/>
              <a:buNone/>
              <a:defRPr sz="12800"/>
            </a:lvl9pPr>
          </a:lstStyle>
          <a:p>
            <a:r>
              <a:t>xx%</a:t>
            </a:r>
          </a:p>
        </p:txBody>
      </p:sp>
      <p:sp>
        <p:nvSpPr>
          <p:cNvPr id="70" name="Google Shape;70;p11"/>
          <p:cNvSpPr txBox="1">
            <a:spLocks noGrp="1"/>
          </p:cNvSpPr>
          <p:nvPr>
            <p:ph type="subTitle" idx="1"/>
          </p:nvPr>
        </p:nvSpPr>
        <p:spPr>
          <a:xfrm>
            <a:off x="1712000" y="4345433"/>
            <a:ext cx="8768000" cy="66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5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GB"/>
              <a:t>Click to edit Master subtitle style</a:t>
            </a:r>
            <a:endParaRPr/>
          </a:p>
        </p:txBody>
      </p:sp>
      <p:grpSp>
        <p:nvGrpSpPr>
          <p:cNvPr id="71" name="Google Shape;71;p11"/>
          <p:cNvGrpSpPr/>
          <p:nvPr/>
        </p:nvGrpSpPr>
        <p:grpSpPr>
          <a:xfrm>
            <a:off x="-777418" y="-798227"/>
            <a:ext cx="13746836" cy="4147056"/>
            <a:chOff x="-586275" y="-598670"/>
            <a:chExt cx="10310127" cy="3110292"/>
          </a:xfrm>
        </p:grpSpPr>
        <p:grpSp>
          <p:nvGrpSpPr>
            <p:cNvPr id="72" name="Google Shape;72;p11"/>
            <p:cNvGrpSpPr/>
            <p:nvPr/>
          </p:nvGrpSpPr>
          <p:grpSpPr>
            <a:xfrm>
              <a:off x="7547075" y="-598670"/>
              <a:ext cx="2176777" cy="3110292"/>
              <a:chOff x="7318475" y="-674870"/>
              <a:chExt cx="2176777" cy="3110292"/>
            </a:xfrm>
          </p:grpSpPr>
          <p:pic>
            <p:nvPicPr>
              <p:cNvPr id="73" name="Google Shape;73;p11"/>
              <p:cNvPicPr preferRelativeResize="0"/>
              <p:nvPr/>
            </p:nvPicPr>
            <p:blipFill rotWithShape="1">
              <a:blip r:embed="rId2">
                <a:alphaModFix/>
              </a:blip>
              <a:srcRect l="5612" t="20821" r="18943" b="12185"/>
              <a:stretch/>
            </p:blipFill>
            <p:spPr>
              <a:xfrm rot="-8">
                <a:off x="7318475" y="-674868"/>
                <a:ext cx="2140027" cy="1267494"/>
              </a:xfrm>
              <a:prstGeom prst="rect">
                <a:avLst/>
              </a:prstGeom>
              <a:noFill/>
              <a:ln>
                <a:noFill/>
              </a:ln>
            </p:spPr>
          </p:pic>
          <p:pic>
            <p:nvPicPr>
              <p:cNvPr id="74" name="Google Shape;74;p11"/>
              <p:cNvPicPr preferRelativeResize="0"/>
              <p:nvPr/>
            </p:nvPicPr>
            <p:blipFill rotWithShape="1">
              <a:blip r:embed="rId2">
                <a:alphaModFix/>
              </a:blip>
              <a:srcRect l="5612" t="20821" r="18943" b="12185"/>
              <a:stretch/>
            </p:blipFill>
            <p:spPr>
              <a:xfrm rot="-5400008">
                <a:off x="7791490" y="731661"/>
                <a:ext cx="2140027" cy="1267494"/>
              </a:xfrm>
              <a:prstGeom prst="rect">
                <a:avLst/>
              </a:prstGeom>
              <a:noFill/>
              <a:ln>
                <a:noFill/>
              </a:ln>
            </p:spPr>
          </p:pic>
        </p:grpSp>
        <p:grpSp>
          <p:nvGrpSpPr>
            <p:cNvPr id="75" name="Google Shape;75;p11"/>
            <p:cNvGrpSpPr/>
            <p:nvPr/>
          </p:nvGrpSpPr>
          <p:grpSpPr>
            <a:xfrm flipH="1">
              <a:off x="-586275" y="-598670"/>
              <a:ext cx="2176777" cy="3110292"/>
              <a:chOff x="7318475" y="-674870"/>
              <a:chExt cx="2176777" cy="3110292"/>
            </a:xfrm>
          </p:grpSpPr>
          <p:pic>
            <p:nvPicPr>
              <p:cNvPr id="76" name="Google Shape;76;p11"/>
              <p:cNvPicPr preferRelativeResize="0"/>
              <p:nvPr/>
            </p:nvPicPr>
            <p:blipFill rotWithShape="1">
              <a:blip r:embed="rId2">
                <a:alphaModFix/>
              </a:blip>
              <a:srcRect l="5612" t="20821" r="18943" b="12185"/>
              <a:stretch/>
            </p:blipFill>
            <p:spPr>
              <a:xfrm rot="-8">
                <a:off x="7318475" y="-674868"/>
                <a:ext cx="2140027" cy="1267494"/>
              </a:xfrm>
              <a:prstGeom prst="rect">
                <a:avLst/>
              </a:prstGeom>
              <a:noFill/>
              <a:ln>
                <a:noFill/>
              </a:ln>
            </p:spPr>
          </p:pic>
          <p:pic>
            <p:nvPicPr>
              <p:cNvPr id="77" name="Google Shape;77;p11"/>
              <p:cNvPicPr preferRelativeResize="0"/>
              <p:nvPr/>
            </p:nvPicPr>
            <p:blipFill rotWithShape="1">
              <a:blip r:embed="rId2">
                <a:alphaModFix/>
              </a:blip>
              <a:srcRect l="5612" t="20821" r="18943" b="12185"/>
              <a:stretch/>
            </p:blipFill>
            <p:spPr>
              <a:xfrm rot="-5400008">
                <a:off x="7791490" y="731661"/>
                <a:ext cx="2140027" cy="1267494"/>
              </a:xfrm>
              <a:prstGeom prst="rect">
                <a:avLst/>
              </a:prstGeom>
              <a:noFill/>
              <a:ln>
                <a:noFill/>
              </a:ln>
            </p:spPr>
          </p:pic>
        </p:grpSp>
      </p:grpSp>
    </p:spTree>
    <p:extLst>
      <p:ext uri="{BB962C8B-B14F-4D97-AF65-F5344CB8AC3E}">
        <p14:creationId xmlns:p14="http://schemas.microsoft.com/office/powerpoint/2010/main" val="692909564"/>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78"/>
        <p:cNvGrpSpPr/>
        <p:nvPr/>
      </p:nvGrpSpPr>
      <p:grpSpPr>
        <a:xfrm>
          <a:off x="0" y="0"/>
          <a:ext cx="0" cy="0"/>
          <a:chOff x="0" y="0"/>
          <a:chExt cx="0" cy="0"/>
        </a:xfrm>
      </p:grpSpPr>
    </p:spTree>
    <p:extLst>
      <p:ext uri="{BB962C8B-B14F-4D97-AF65-F5344CB8AC3E}">
        <p14:creationId xmlns:p14="http://schemas.microsoft.com/office/powerpoint/2010/main" val="2998037784"/>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79"/>
        <p:cNvGrpSpPr/>
        <p:nvPr/>
      </p:nvGrpSpPr>
      <p:grpSpPr>
        <a:xfrm>
          <a:off x="0" y="0"/>
          <a:ext cx="0" cy="0"/>
          <a:chOff x="0" y="0"/>
          <a:chExt cx="0" cy="0"/>
        </a:xfrm>
      </p:grpSpPr>
      <p:sp>
        <p:nvSpPr>
          <p:cNvPr id="80" name="Google Shape;80;p13"/>
          <p:cNvSpPr txBox="1">
            <a:spLocks noGrp="1"/>
          </p:cNvSpPr>
          <p:nvPr>
            <p:ph type="title" hasCustomPrompt="1"/>
          </p:nvPr>
        </p:nvSpPr>
        <p:spPr>
          <a:xfrm flipH="1">
            <a:off x="1066800" y="1743333"/>
            <a:ext cx="1314800" cy="7472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b="1">
                <a:solidFill>
                  <a:schemeClr val="lt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81" name="Google Shape;81;p13"/>
          <p:cNvSpPr txBox="1">
            <a:spLocks noGrp="1"/>
          </p:cNvSpPr>
          <p:nvPr>
            <p:ph type="title" idx="2" hasCustomPrompt="1"/>
          </p:nvPr>
        </p:nvSpPr>
        <p:spPr>
          <a:xfrm flipH="1">
            <a:off x="1066800" y="5182167"/>
            <a:ext cx="1314800" cy="7472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b="1">
                <a:solidFill>
                  <a:schemeClr val="lt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82" name="Google Shape;82;p13"/>
          <p:cNvSpPr txBox="1">
            <a:spLocks noGrp="1"/>
          </p:cNvSpPr>
          <p:nvPr>
            <p:ph type="title" idx="3" hasCustomPrompt="1"/>
          </p:nvPr>
        </p:nvSpPr>
        <p:spPr>
          <a:xfrm flipH="1">
            <a:off x="1066800" y="2889611"/>
            <a:ext cx="1314800" cy="7472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b="1">
                <a:solidFill>
                  <a:schemeClr val="lt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83" name="Google Shape;83;p13"/>
          <p:cNvSpPr txBox="1">
            <a:spLocks noGrp="1"/>
          </p:cNvSpPr>
          <p:nvPr>
            <p:ph type="title" idx="4" hasCustomPrompt="1"/>
          </p:nvPr>
        </p:nvSpPr>
        <p:spPr>
          <a:xfrm flipH="1">
            <a:off x="1066800" y="4035889"/>
            <a:ext cx="1314800" cy="7472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3000"/>
              <a:buNone/>
              <a:defRPr b="1">
                <a:solidFill>
                  <a:schemeClr val="lt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84" name="Google Shape;84;p13"/>
          <p:cNvSpPr txBox="1">
            <a:spLocks noGrp="1"/>
          </p:cNvSpPr>
          <p:nvPr>
            <p:ph type="subTitle" idx="1"/>
          </p:nvPr>
        </p:nvSpPr>
        <p:spPr>
          <a:xfrm flipH="1">
            <a:off x="2488800" y="1743333"/>
            <a:ext cx="5627600" cy="74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Bebas Neue"/>
              <a:buNone/>
              <a:defRPr sz="3200" b="1">
                <a:latin typeface="Anek Malayalam"/>
                <a:ea typeface="Anek Malayalam"/>
                <a:cs typeface="Anek Malayalam"/>
                <a:sym typeface="Anek Malayalam"/>
              </a:defRPr>
            </a:lvl1pPr>
            <a:lvl2pPr lvl="1" algn="ctr" rtl="0">
              <a:lnSpc>
                <a:spcPct val="100000"/>
              </a:lnSpc>
              <a:spcBef>
                <a:spcPts val="0"/>
              </a:spcBef>
              <a:spcAft>
                <a:spcPts val="0"/>
              </a:spcAft>
              <a:buSzPts val="2000"/>
              <a:buFont typeface="Bebas Neue"/>
              <a:buNone/>
              <a:defRPr sz="2667">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667">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667">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667">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667">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667">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667">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667">
                <a:latin typeface="Bebas Neue"/>
                <a:ea typeface="Bebas Neue"/>
                <a:cs typeface="Bebas Neue"/>
                <a:sym typeface="Bebas Neue"/>
              </a:defRPr>
            </a:lvl9pPr>
          </a:lstStyle>
          <a:p>
            <a:r>
              <a:rPr lang="en-GB"/>
              <a:t>Click to edit Master subtitle style</a:t>
            </a:r>
            <a:endParaRPr/>
          </a:p>
        </p:txBody>
      </p:sp>
      <p:sp>
        <p:nvSpPr>
          <p:cNvPr id="85" name="Google Shape;85;p13"/>
          <p:cNvSpPr txBox="1">
            <a:spLocks noGrp="1"/>
          </p:cNvSpPr>
          <p:nvPr>
            <p:ph type="subTitle" idx="5"/>
          </p:nvPr>
        </p:nvSpPr>
        <p:spPr>
          <a:xfrm flipH="1">
            <a:off x="2488800" y="4035889"/>
            <a:ext cx="5627600" cy="74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Bebas Neue"/>
              <a:buNone/>
              <a:defRPr sz="3200" b="1">
                <a:latin typeface="Anek Malayalam"/>
                <a:ea typeface="Anek Malayalam"/>
                <a:cs typeface="Anek Malayalam"/>
                <a:sym typeface="Anek Malayalam"/>
              </a:defRPr>
            </a:lvl1pPr>
            <a:lvl2pPr lvl="1" algn="ctr" rtl="0">
              <a:lnSpc>
                <a:spcPct val="100000"/>
              </a:lnSpc>
              <a:spcBef>
                <a:spcPts val="0"/>
              </a:spcBef>
              <a:spcAft>
                <a:spcPts val="0"/>
              </a:spcAft>
              <a:buSzPts val="2000"/>
              <a:buFont typeface="Bebas Neue"/>
              <a:buNone/>
              <a:defRPr sz="2667">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667">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667">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667">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667">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667">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667">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667">
                <a:latin typeface="Bebas Neue"/>
                <a:ea typeface="Bebas Neue"/>
                <a:cs typeface="Bebas Neue"/>
                <a:sym typeface="Bebas Neue"/>
              </a:defRPr>
            </a:lvl9pPr>
          </a:lstStyle>
          <a:p>
            <a:r>
              <a:rPr lang="en-GB"/>
              <a:t>Click to edit Master subtitle style</a:t>
            </a:r>
            <a:endParaRPr/>
          </a:p>
        </p:txBody>
      </p:sp>
      <p:sp>
        <p:nvSpPr>
          <p:cNvPr id="86" name="Google Shape;86;p13"/>
          <p:cNvSpPr txBox="1">
            <a:spLocks noGrp="1"/>
          </p:cNvSpPr>
          <p:nvPr>
            <p:ph type="subTitle" idx="6"/>
          </p:nvPr>
        </p:nvSpPr>
        <p:spPr>
          <a:xfrm flipH="1">
            <a:off x="2488800" y="2889611"/>
            <a:ext cx="5627600" cy="74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Bebas Neue"/>
              <a:buNone/>
              <a:defRPr sz="3200" b="1">
                <a:latin typeface="Anek Malayalam"/>
                <a:ea typeface="Anek Malayalam"/>
                <a:cs typeface="Anek Malayalam"/>
                <a:sym typeface="Anek Malayalam"/>
              </a:defRPr>
            </a:lvl1pPr>
            <a:lvl2pPr lvl="1" algn="ctr" rtl="0">
              <a:lnSpc>
                <a:spcPct val="100000"/>
              </a:lnSpc>
              <a:spcBef>
                <a:spcPts val="0"/>
              </a:spcBef>
              <a:spcAft>
                <a:spcPts val="0"/>
              </a:spcAft>
              <a:buSzPts val="2000"/>
              <a:buFont typeface="Bebas Neue"/>
              <a:buNone/>
              <a:defRPr sz="2667">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667">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667">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667">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667">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667">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667">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667">
                <a:latin typeface="Bebas Neue"/>
                <a:ea typeface="Bebas Neue"/>
                <a:cs typeface="Bebas Neue"/>
                <a:sym typeface="Bebas Neue"/>
              </a:defRPr>
            </a:lvl9pPr>
          </a:lstStyle>
          <a:p>
            <a:r>
              <a:rPr lang="en-GB"/>
              <a:t>Click to edit Master subtitle style</a:t>
            </a:r>
            <a:endParaRPr/>
          </a:p>
        </p:txBody>
      </p:sp>
      <p:sp>
        <p:nvSpPr>
          <p:cNvPr id="87" name="Google Shape;87;p13"/>
          <p:cNvSpPr txBox="1">
            <a:spLocks noGrp="1"/>
          </p:cNvSpPr>
          <p:nvPr>
            <p:ph type="subTitle" idx="7"/>
          </p:nvPr>
        </p:nvSpPr>
        <p:spPr>
          <a:xfrm flipH="1">
            <a:off x="2488800" y="5182167"/>
            <a:ext cx="5627600" cy="74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Bebas Neue"/>
              <a:buNone/>
              <a:defRPr sz="3200" b="1">
                <a:latin typeface="Anek Malayalam"/>
                <a:ea typeface="Anek Malayalam"/>
                <a:cs typeface="Anek Malayalam"/>
                <a:sym typeface="Anek Malayalam"/>
              </a:defRPr>
            </a:lvl1pPr>
            <a:lvl2pPr lvl="1" algn="ctr" rtl="0">
              <a:lnSpc>
                <a:spcPct val="100000"/>
              </a:lnSpc>
              <a:spcBef>
                <a:spcPts val="0"/>
              </a:spcBef>
              <a:spcAft>
                <a:spcPts val="0"/>
              </a:spcAft>
              <a:buSzPts val="2000"/>
              <a:buFont typeface="Bebas Neue"/>
              <a:buNone/>
              <a:defRPr sz="2667">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667">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667">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667">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667">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667">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667">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667">
                <a:latin typeface="Bebas Neue"/>
                <a:ea typeface="Bebas Neue"/>
                <a:cs typeface="Bebas Neue"/>
                <a:sym typeface="Bebas Neue"/>
              </a:defRPr>
            </a:lvl9pPr>
          </a:lstStyle>
          <a:p>
            <a:r>
              <a:rPr lang="en-GB"/>
              <a:t>Click to edit Master subtitle style</a:t>
            </a:r>
            <a:endParaRPr/>
          </a:p>
        </p:txBody>
      </p:sp>
      <p:sp>
        <p:nvSpPr>
          <p:cNvPr id="88" name="Google Shape;88;p13"/>
          <p:cNvSpPr txBox="1">
            <a:spLocks noGrp="1"/>
          </p:cNvSpPr>
          <p:nvPr>
            <p:ph type="title" idx="8"/>
          </p:nvPr>
        </p:nvSpPr>
        <p:spPr>
          <a:xfrm>
            <a:off x="950967" y="414533"/>
            <a:ext cx="10290000" cy="8608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sz="5333"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grpSp>
        <p:nvGrpSpPr>
          <p:cNvPr id="89" name="Google Shape;89;p13"/>
          <p:cNvGrpSpPr/>
          <p:nvPr/>
        </p:nvGrpSpPr>
        <p:grpSpPr>
          <a:xfrm>
            <a:off x="8773867" y="4376251"/>
            <a:ext cx="4394471" cy="3686703"/>
            <a:chOff x="6504200" y="3129788"/>
            <a:chExt cx="3295853" cy="2765027"/>
          </a:xfrm>
        </p:grpSpPr>
        <p:pic>
          <p:nvPicPr>
            <p:cNvPr id="90" name="Google Shape;90;p13"/>
            <p:cNvPicPr preferRelativeResize="0"/>
            <p:nvPr/>
          </p:nvPicPr>
          <p:blipFill rotWithShape="1">
            <a:blip r:embed="rId2">
              <a:alphaModFix/>
            </a:blip>
            <a:srcRect l="5612" t="20821" r="18943" b="12185"/>
            <a:stretch/>
          </p:blipFill>
          <p:spPr>
            <a:xfrm rot="-705638">
              <a:off x="6610909" y="4422529"/>
              <a:ext cx="2140028" cy="1267495"/>
            </a:xfrm>
            <a:prstGeom prst="rect">
              <a:avLst/>
            </a:prstGeom>
            <a:noFill/>
            <a:ln>
              <a:noFill/>
            </a:ln>
          </p:spPr>
        </p:pic>
        <p:pic>
          <p:nvPicPr>
            <p:cNvPr id="91" name="Google Shape;91;p13"/>
            <p:cNvPicPr preferRelativeResize="0"/>
            <p:nvPr/>
          </p:nvPicPr>
          <p:blipFill rotWithShape="1">
            <a:blip r:embed="rId2">
              <a:alphaModFix/>
            </a:blip>
            <a:srcRect l="5612" t="20821" r="18943" b="12185"/>
            <a:stretch/>
          </p:blipFill>
          <p:spPr>
            <a:xfrm rot="4694362">
              <a:off x="7891500" y="3672763"/>
              <a:ext cx="2140028" cy="1267495"/>
            </a:xfrm>
            <a:prstGeom prst="rect">
              <a:avLst/>
            </a:prstGeom>
            <a:noFill/>
            <a:ln>
              <a:noFill/>
            </a:ln>
          </p:spPr>
        </p:pic>
      </p:grpSp>
      <p:grpSp>
        <p:nvGrpSpPr>
          <p:cNvPr id="92" name="Google Shape;92;p13"/>
          <p:cNvGrpSpPr/>
          <p:nvPr/>
        </p:nvGrpSpPr>
        <p:grpSpPr>
          <a:xfrm>
            <a:off x="10062768" y="-899827"/>
            <a:ext cx="2902369" cy="4147056"/>
            <a:chOff x="7547075" y="-674870"/>
            <a:chExt cx="2176777" cy="3110292"/>
          </a:xfrm>
        </p:grpSpPr>
        <p:pic>
          <p:nvPicPr>
            <p:cNvPr id="93" name="Google Shape;93;p13"/>
            <p:cNvPicPr preferRelativeResize="0"/>
            <p:nvPr/>
          </p:nvPicPr>
          <p:blipFill rotWithShape="1">
            <a:blip r:embed="rId2">
              <a:alphaModFix/>
            </a:blip>
            <a:srcRect l="5612" t="20821" r="18943" b="12185"/>
            <a:stretch/>
          </p:blipFill>
          <p:spPr>
            <a:xfrm rot="-5400008">
              <a:off x="8020090" y="731661"/>
              <a:ext cx="2140027" cy="1267494"/>
            </a:xfrm>
            <a:prstGeom prst="rect">
              <a:avLst/>
            </a:prstGeom>
            <a:noFill/>
            <a:ln>
              <a:noFill/>
            </a:ln>
          </p:spPr>
        </p:pic>
        <p:pic>
          <p:nvPicPr>
            <p:cNvPr id="94" name="Google Shape;94;p13"/>
            <p:cNvPicPr preferRelativeResize="0"/>
            <p:nvPr/>
          </p:nvPicPr>
          <p:blipFill rotWithShape="1">
            <a:blip r:embed="rId2">
              <a:alphaModFix/>
            </a:blip>
            <a:srcRect l="5612" t="20821" r="18943" b="12185"/>
            <a:stretch/>
          </p:blipFill>
          <p:spPr>
            <a:xfrm rot="-8">
              <a:off x="7547075" y="-674868"/>
              <a:ext cx="2140027" cy="1267494"/>
            </a:xfrm>
            <a:prstGeom prst="rect">
              <a:avLst/>
            </a:prstGeom>
            <a:noFill/>
            <a:ln>
              <a:noFill/>
            </a:ln>
          </p:spPr>
        </p:pic>
      </p:grpSp>
    </p:spTree>
    <p:extLst>
      <p:ext uri="{BB962C8B-B14F-4D97-AF65-F5344CB8AC3E}">
        <p14:creationId xmlns:p14="http://schemas.microsoft.com/office/powerpoint/2010/main" val="1701124777"/>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95"/>
        <p:cNvGrpSpPr/>
        <p:nvPr/>
      </p:nvGrpSpPr>
      <p:grpSpPr>
        <a:xfrm>
          <a:off x="0" y="0"/>
          <a:ext cx="0" cy="0"/>
          <a:chOff x="0" y="0"/>
          <a:chExt cx="0" cy="0"/>
        </a:xfrm>
      </p:grpSpPr>
      <p:grpSp>
        <p:nvGrpSpPr>
          <p:cNvPr id="96" name="Google Shape;96;p14"/>
          <p:cNvGrpSpPr/>
          <p:nvPr/>
        </p:nvGrpSpPr>
        <p:grpSpPr>
          <a:xfrm>
            <a:off x="-750277" y="-899827"/>
            <a:ext cx="13715413" cy="4147056"/>
            <a:chOff x="-562708" y="-674870"/>
            <a:chExt cx="10286560" cy="3110292"/>
          </a:xfrm>
        </p:grpSpPr>
        <p:pic>
          <p:nvPicPr>
            <p:cNvPr id="97" name="Google Shape;97;p14"/>
            <p:cNvPicPr preferRelativeResize="0"/>
            <p:nvPr/>
          </p:nvPicPr>
          <p:blipFill rotWithShape="1">
            <a:blip r:embed="rId2">
              <a:alphaModFix/>
            </a:blip>
            <a:srcRect l="5612" t="20821" r="18943" b="12185"/>
            <a:stretch/>
          </p:blipFill>
          <p:spPr>
            <a:xfrm rot="5400008" flipH="1">
              <a:off x="-998971" y="731661"/>
              <a:ext cx="2140027" cy="1267494"/>
            </a:xfrm>
            <a:prstGeom prst="rect">
              <a:avLst/>
            </a:prstGeom>
            <a:noFill/>
            <a:ln>
              <a:noFill/>
            </a:ln>
          </p:spPr>
        </p:pic>
        <p:pic>
          <p:nvPicPr>
            <p:cNvPr id="98" name="Google Shape;98;p14"/>
            <p:cNvPicPr preferRelativeResize="0"/>
            <p:nvPr/>
          </p:nvPicPr>
          <p:blipFill rotWithShape="1">
            <a:blip r:embed="rId2">
              <a:alphaModFix/>
            </a:blip>
            <a:srcRect l="5612" t="20821" r="18943" b="12185"/>
            <a:stretch/>
          </p:blipFill>
          <p:spPr>
            <a:xfrm rot="8" flipH="1">
              <a:off x="-525957" y="-674868"/>
              <a:ext cx="2140027" cy="1267494"/>
            </a:xfrm>
            <a:prstGeom prst="rect">
              <a:avLst/>
            </a:prstGeom>
            <a:noFill/>
            <a:ln>
              <a:noFill/>
            </a:ln>
          </p:spPr>
        </p:pic>
        <p:pic>
          <p:nvPicPr>
            <p:cNvPr id="99" name="Google Shape;99;p14"/>
            <p:cNvPicPr preferRelativeResize="0"/>
            <p:nvPr/>
          </p:nvPicPr>
          <p:blipFill rotWithShape="1">
            <a:blip r:embed="rId2">
              <a:alphaModFix/>
            </a:blip>
            <a:srcRect l="5612" t="20821" r="18943" b="12185"/>
            <a:stretch/>
          </p:blipFill>
          <p:spPr>
            <a:xfrm rot="-5400008">
              <a:off x="8020090" y="731661"/>
              <a:ext cx="2140027" cy="1267494"/>
            </a:xfrm>
            <a:prstGeom prst="rect">
              <a:avLst/>
            </a:prstGeom>
            <a:noFill/>
            <a:ln>
              <a:noFill/>
            </a:ln>
          </p:spPr>
        </p:pic>
        <p:pic>
          <p:nvPicPr>
            <p:cNvPr id="100" name="Google Shape;100;p14"/>
            <p:cNvPicPr preferRelativeResize="0"/>
            <p:nvPr/>
          </p:nvPicPr>
          <p:blipFill rotWithShape="1">
            <a:blip r:embed="rId2">
              <a:alphaModFix/>
            </a:blip>
            <a:srcRect l="5612" t="20821" r="18943" b="12185"/>
            <a:stretch/>
          </p:blipFill>
          <p:spPr>
            <a:xfrm rot="-8">
              <a:off x="7547075" y="-674868"/>
              <a:ext cx="2140027" cy="1267494"/>
            </a:xfrm>
            <a:prstGeom prst="rect">
              <a:avLst/>
            </a:prstGeom>
            <a:noFill/>
            <a:ln>
              <a:noFill/>
            </a:ln>
          </p:spPr>
        </p:pic>
      </p:grpSp>
      <p:sp>
        <p:nvSpPr>
          <p:cNvPr id="101" name="Google Shape;101;p14"/>
          <p:cNvSpPr txBox="1">
            <a:spLocks noGrp="1"/>
          </p:cNvSpPr>
          <p:nvPr>
            <p:ph type="title"/>
          </p:nvPr>
        </p:nvSpPr>
        <p:spPr>
          <a:xfrm>
            <a:off x="4392600" y="2474900"/>
            <a:ext cx="6848400" cy="23292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SzPts val="3600"/>
              <a:buNone/>
              <a:defRPr sz="8000" b="1"/>
            </a:lvl1pPr>
            <a:lvl2pPr lvl="1" algn="ctr" rtl="0">
              <a:spcBef>
                <a:spcPts val="0"/>
              </a:spcBef>
              <a:spcAft>
                <a:spcPts val="0"/>
              </a:spcAft>
              <a:buSzPts val="3600"/>
              <a:buNone/>
              <a:defRPr sz="4800" b="1"/>
            </a:lvl2pPr>
            <a:lvl3pPr lvl="2" algn="ctr" rtl="0">
              <a:spcBef>
                <a:spcPts val="0"/>
              </a:spcBef>
              <a:spcAft>
                <a:spcPts val="0"/>
              </a:spcAft>
              <a:buSzPts val="3600"/>
              <a:buNone/>
              <a:defRPr sz="4800" b="1"/>
            </a:lvl3pPr>
            <a:lvl4pPr lvl="3" algn="ctr" rtl="0">
              <a:spcBef>
                <a:spcPts val="0"/>
              </a:spcBef>
              <a:spcAft>
                <a:spcPts val="0"/>
              </a:spcAft>
              <a:buSzPts val="3600"/>
              <a:buNone/>
              <a:defRPr sz="4800" b="1"/>
            </a:lvl4pPr>
            <a:lvl5pPr lvl="4" algn="ctr" rtl="0">
              <a:spcBef>
                <a:spcPts val="0"/>
              </a:spcBef>
              <a:spcAft>
                <a:spcPts val="0"/>
              </a:spcAft>
              <a:buSzPts val="3600"/>
              <a:buNone/>
              <a:defRPr sz="4800" b="1"/>
            </a:lvl5pPr>
            <a:lvl6pPr lvl="5" algn="ctr" rtl="0">
              <a:spcBef>
                <a:spcPts val="0"/>
              </a:spcBef>
              <a:spcAft>
                <a:spcPts val="0"/>
              </a:spcAft>
              <a:buSzPts val="3600"/>
              <a:buNone/>
              <a:defRPr sz="4800" b="1"/>
            </a:lvl6pPr>
            <a:lvl7pPr lvl="6" algn="ctr" rtl="0">
              <a:spcBef>
                <a:spcPts val="0"/>
              </a:spcBef>
              <a:spcAft>
                <a:spcPts val="0"/>
              </a:spcAft>
              <a:buSzPts val="3600"/>
              <a:buNone/>
              <a:defRPr sz="4800" b="1"/>
            </a:lvl7pPr>
            <a:lvl8pPr lvl="7" algn="ctr" rtl="0">
              <a:spcBef>
                <a:spcPts val="0"/>
              </a:spcBef>
              <a:spcAft>
                <a:spcPts val="0"/>
              </a:spcAft>
              <a:buSzPts val="3600"/>
              <a:buNone/>
              <a:defRPr sz="4800" b="1"/>
            </a:lvl8pPr>
            <a:lvl9pPr lvl="8" algn="ctr" rtl="0">
              <a:spcBef>
                <a:spcPts val="0"/>
              </a:spcBef>
              <a:spcAft>
                <a:spcPts val="0"/>
              </a:spcAft>
              <a:buSzPts val="3600"/>
              <a:buNone/>
              <a:defRPr sz="4800" b="1"/>
            </a:lvl9pPr>
          </a:lstStyle>
          <a:p>
            <a:r>
              <a:rPr lang="en-GB"/>
              <a:t>Click to edit Master title style</a:t>
            </a:r>
            <a:endParaRPr/>
          </a:p>
        </p:txBody>
      </p:sp>
      <p:sp>
        <p:nvSpPr>
          <p:cNvPr id="102" name="Google Shape;102;p14"/>
          <p:cNvSpPr txBox="1">
            <a:spLocks noGrp="1"/>
          </p:cNvSpPr>
          <p:nvPr>
            <p:ph type="title" idx="2" hasCustomPrompt="1"/>
          </p:nvPr>
        </p:nvSpPr>
        <p:spPr>
          <a:xfrm>
            <a:off x="4521868" y="957200"/>
            <a:ext cx="2258800" cy="14160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666" b="0">
                <a:solidFill>
                  <a:schemeClr val="lt1"/>
                </a:solidFill>
                <a:latin typeface="Anek Malayalam ExtraBold"/>
                <a:ea typeface="Anek Malayalam ExtraBold"/>
                <a:cs typeface="Anek Malayalam ExtraBold"/>
                <a:sym typeface="Anek Malayalam ExtraBold"/>
              </a:defRPr>
            </a:lvl1pPr>
            <a:lvl2pPr lvl="1" algn="ctr" rtl="0">
              <a:spcBef>
                <a:spcPts val="0"/>
              </a:spcBef>
              <a:spcAft>
                <a:spcPts val="0"/>
              </a:spcAft>
              <a:buClr>
                <a:schemeClr val="lt1"/>
              </a:buClr>
              <a:buSzPts val="6000"/>
              <a:buNone/>
              <a:defRPr sz="8000" b="1">
                <a:solidFill>
                  <a:schemeClr val="lt1"/>
                </a:solidFill>
              </a:defRPr>
            </a:lvl2pPr>
            <a:lvl3pPr lvl="2" algn="ctr" rtl="0">
              <a:spcBef>
                <a:spcPts val="0"/>
              </a:spcBef>
              <a:spcAft>
                <a:spcPts val="0"/>
              </a:spcAft>
              <a:buClr>
                <a:schemeClr val="lt1"/>
              </a:buClr>
              <a:buSzPts val="6000"/>
              <a:buNone/>
              <a:defRPr sz="8000" b="1">
                <a:solidFill>
                  <a:schemeClr val="lt1"/>
                </a:solidFill>
              </a:defRPr>
            </a:lvl3pPr>
            <a:lvl4pPr lvl="3" algn="ctr" rtl="0">
              <a:spcBef>
                <a:spcPts val="0"/>
              </a:spcBef>
              <a:spcAft>
                <a:spcPts val="0"/>
              </a:spcAft>
              <a:buClr>
                <a:schemeClr val="lt1"/>
              </a:buClr>
              <a:buSzPts val="6000"/>
              <a:buNone/>
              <a:defRPr sz="8000" b="1">
                <a:solidFill>
                  <a:schemeClr val="lt1"/>
                </a:solidFill>
              </a:defRPr>
            </a:lvl4pPr>
            <a:lvl5pPr lvl="4" algn="ctr" rtl="0">
              <a:spcBef>
                <a:spcPts val="0"/>
              </a:spcBef>
              <a:spcAft>
                <a:spcPts val="0"/>
              </a:spcAft>
              <a:buClr>
                <a:schemeClr val="lt1"/>
              </a:buClr>
              <a:buSzPts val="6000"/>
              <a:buNone/>
              <a:defRPr sz="8000" b="1">
                <a:solidFill>
                  <a:schemeClr val="lt1"/>
                </a:solidFill>
              </a:defRPr>
            </a:lvl5pPr>
            <a:lvl6pPr lvl="5" algn="ctr" rtl="0">
              <a:spcBef>
                <a:spcPts val="0"/>
              </a:spcBef>
              <a:spcAft>
                <a:spcPts val="0"/>
              </a:spcAft>
              <a:buClr>
                <a:schemeClr val="lt1"/>
              </a:buClr>
              <a:buSzPts val="6000"/>
              <a:buNone/>
              <a:defRPr sz="8000" b="1">
                <a:solidFill>
                  <a:schemeClr val="lt1"/>
                </a:solidFill>
              </a:defRPr>
            </a:lvl6pPr>
            <a:lvl7pPr lvl="6" algn="ctr" rtl="0">
              <a:spcBef>
                <a:spcPts val="0"/>
              </a:spcBef>
              <a:spcAft>
                <a:spcPts val="0"/>
              </a:spcAft>
              <a:buClr>
                <a:schemeClr val="lt1"/>
              </a:buClr>
              <a:buSzPts val="6000"/>
              <a:buNone/>
              <a:defRPr sz="8000" b="1">
                <a:solidFill>
                  <a:schemeClr val="lt1"/>
                </a:solidFill>
              </a:defRPr>
            </a:lvl7pPr>
            <a:lvl8pPr lvl="7" algn="ctr" rtl="0">
              <a:spcBef>
                <a:spcPts val="0"/>
              </a:spcBef>
              <a:spcAft>
                <a:spcPts val="0"/>
              </a:spcAft>
              <a:buClr>
                <a:schemeClr val="lt1"/>
              </a:buClr>
              <a:buSzPts val="6000"/>
              <a:buNone/>
              <a:defRPr sz="8000" b="1">
                <a:solidFill>
                  <a:schemeClr val="lt1"/>
                </a:solidFill>
              </a:defRPr>
            </a:lvl8pPr>
            <a:lvl9pPr lvl="8" algn="ctr" rtl="0">
              <a:spcBef>
                <a:spcPts val="0"/>
              </a:spcBef>
              <a:spcAft>
                <a:spcPts val="0"/>
              </a:spcAft>
              <a:buClr>
                <a:schemeClr val="lt1"/>
              </a:buClr>
              <a:buSzPts val="6000"/>
              <a:buNone/>
              <a:defRPr sz="8000" b="1">
                <a:solidFill>
                  <a:schemeClr val="lt1"/>
                </a:solidFill>
              </a:defRPr>
            </a:lvl9pPr>
          </a:lstStyle>
          <a:p>
            <a:r>
              <a:t>xx%</a:t>
            </a:r>
          </a:p>
        </p:txBody>
      </p:sp>
    </p:spTree>
    <p:extLst>
      <p:ext uri="{BB962C8B-B14F-4D97-AF65-F5344CB8AC3E}">
        <p14:creationId xmlns:p14="http://schemas.microsoft.com/office/powerpoint/2010/main" val="4197108400"/>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matchingName="Section header 2">
  <p:cSld name="Section header 2">
    <p:spTree>
      <p:nvGrpSpPr>
        <p:cNvPr id="1" name="Shape 103"/>
        <p:cNvGrpSpPr/>
        <p:nvPr/>
      </p:nvGrpSpPr>
      <p:grpSpPr>
        <a:xfrm>
          <a:off x="0" y="0"/>
          <a:ext cx="0" cy="0"/>
          <a:chOff x="0" y="0"/>
          <a:chExt cx="0" cy="0"/>
        </a:xfrm>
      </p:grpSpPr>
      <p:grpSp>
        <p:nvGrpSpPr>
          <p:cNvPr id="104" name="Google Shape;104;p15"/>
          <p:cNvGrpSpPr/>
          <p:nvPr/>
        </p:nvGrpSpPr>
        <p:grpSpPr>
          <a:xfrm>
            <a:off x="-750277" y="-899827"/>
            <a:ext cx="13715413" cy="4147056"/>
            <a:chOff x="-562708" y="-674870"/>
            <a:chExt cx="10286560" cy="3110292"/>
          </a:xfrm>
        </p:grpSpPr>
        <p:pic>
          <p:nvPicPr>
            <p:cNvPr id="105" name="Google Shape;105;p15"/>
            <p:cNvPicPr preferRelativeResize="0"/>
            <p:nvPr/>
          </p:nvPicPr>
          <p:blipFill rotWithShape="1">
            <a:blip r:embed="rId2">
              <a:alphaModFix/>
            </a:blip>
            <a:srcRect l="5612" t="20821" r="18943" b="12185"/>
            <a:stretch/>
          </p:blipFill>
          <p:spPr>
            <a:xfrm rot="5400008" flipH="1">
              <a:off x="-998971" y="731661"/>
              <a:ext cx="2140027" cy="1267494"/>
            </a:xfrm>
            <a:prstGeom prst="rect">
              <a:avLst/>
            </a:prstGeom>
            <a:noFill/>
            <a:ln>
              <a:noFill/>
            </a:ln>
          </p:spPr>
        </p:pic>
        <p:pic>
          <p:nvPicPr>
            <p:cNvPr id="106" name="Google Shape;106;p15"/>
            <p:cNvPicPr preferRelativeResize="0"/>
            <p:nvPr/>
          </p:nvPicPr>
          <p:blipFill rotWithShape="1">
            <a:blip r:embed="rId2">
              <a:alphaModFix/>
            </a:blip>
            <a:srcRect l="5612" t="20821" r="18943" b="12185"/>
            <a:stretch/>
          </p:blipFill>
          <p:spPr>
            <a:xfrm rot="8" flipH="1">
              <a:off x="-525957" y="-674868"/>
              <a:ext cx="2140027" cy="1267494"/>
            </a:xfrm>
            <a:prstGeom prst="rect">
              <a:avLst/>
            </a:prstGeom>
            <a:noFill/>
            <a:ln>
              <a:noFill/>
            </a:ln>
          </p:spPr>
        </p:pic>
        <p:pic>
          <p:nvPicPr>
            <p:cNvPr id="107" name="Google Shape;107;p15"/>
            <p:cNvPicPr preferRelativeResize="0"/>
            <p:nvPr/>
          </p:nvPicPr>
          <p:blipFill rotWithShape="1">
            <a:blip r:embed="rId2">
              <a:alphaModFix/>
            </a:blip>
            <a:srcRect l="5612" t="20821" r="18943" b="12185"/>
            <a:stretch/>
          </p:blipFill>
          <p:spPr>
            <a:xfrm rot="-5400008">
              <a:off x="8020090" y="731661"/>
              <a:ext cx="2140027" cy="1267494"/>
            </a:xfrm>
            <a:prstGeom prst="rect">
              <a:avLst/>
            </a:prstGeom>
            <a:noFill/>
            <a:ln>
              <a:noFill/>
            </a:ln>
          </p:spPr>
        </p:pic>
        <p:pic>
          <p:nvPicPr>
            <p:cNvPr id="108" name="Google Shape;108;p15"/>
            <p:cNvPicPr preferRelativeResize="0"/>
            <p:nvPr/>
          </p:nvPicPr>
          <p:blipFill rotWithShape="1">
            <a:blip r:embed="rId2">
              <a:alphaModFix/>
            </a:blip>
            <a:srcRect l="5612" t="20821" r="18943" b="12185"/>
            <a:stretch/>
          </p:blipFill>
          <p:spPr>
            <a:xfrm rot="-8">
              <a:off x="7547075" y="-674868"/>
              <a:ext cx="2140027" cy="1267494"/>
            </a:xfrm>
            <a:prstGeom prst="rect">
              <a:avLst/>
            </a:prstGeom>
            <a:noFill/>
            <a:ln>
              <a:noFill/>
            </a:ln>
          </p:spPr>
        </p:pic>
      </p:grpSp>
      <p:sp>
        <p:nvSpPr>
          <p:cNvPr id="109" name="Google Shape;109;p15"/>
          <p:cNvSpPr txBox="1">
            <a:spLocks noGrp="1"/>
          </p:cNvSpPr>
          <p:nvPr>
            <p:ph type="title"/>
          </p:nvPr>
        </p:nvSpPr>
        <p:spPr>
          <a:xfrm>
            <a:off x="4392600" y="2474900"/>
            <a:ext cx="6848400" cy="12684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SzPts val="3600"/>
              <a:buNone/>
              <a:defRPr sz="8000" b="1"/>
            </a:lvl1pPr>
            <a:lvl2pPr lvl="1" algn="ctr" rtl="0">
              <a:spcBef>
                <a:spcPts val="0"/>
              </a:spcBef>
              <a:spcAft>
                <a:spcPts val="0"/>
              </a:spcAft>
              <a:buSzPts val="3600"/>
              <a:buNone/>
              <a:defRPr sz="4800" b="1"/>
            </a:lvl2pPr>
            <a:lvl3pPr lvl="2" algn="ctr" rtl="0">
              <a:spcBef>
                <a:spcPts val="0"/>
              </a:spcBef>
              <a:spcAft>
                <a:spcPts val="0"/>
              </a:spcAft>
              <a:buSzPts val="3600"/>
              <a:buNone/>
              <a:defRPr sz="4800" b="1"/>
            </a:lvl3pPr>
            <a:lvl4pPr lvl="3" algn="ctr" rtl="0">
              <a:spcBef>
                <a:spcPts val="0"/>
              </a:spcBef>
              <a:spcAft>
                <a:spcPts val="0"/>
              </a:spcAft>
              <a:buSzPts val="3600"/>
              <a:buNone/>
              <a:defRPr sz="4800" b="1"/>
            </a:lvl4pPr>
            <a:lvl5pPr lvl="4" algn="ctr" rtl="0">
              <a:spcBef>
                <a:spcPts val="0"/>
              </a:spcBef>
              <a:spcAft>
                <a:spcPts val="0"/>
              </a:spcAft>
              <a:buSzPts val="3600"/>
              <a:buNone/>
              <a:defRPr sz="4800" b="1"/>
            </a:lvl5pPr>
            <a:lvl6pPr lvl="5" algn="ctr" rtl="0">
              <a:spcBef>
                <a:spcPts val="0"/>
              </a:spcBef>
              <a:spcAft>
                <a:spcPts val="0"/>
              </a:spcAft>
              <a:buSzPts val="3600"/>
              <a:buNone/>
              <a:defRPr sz="4800" b="1"/>
            </a:lvl6pPr>
            <a:lvl7pPr lvl="6" algn="ctr" rtl="0">
              <a:spcBef>
                <a:spcPts val="0"/>
              </a:spcBef>
              <a:spcAft>
                <a:spcPts val="0"/>
              </a:spcAft>
              <a:buSzPts val="3600"/>
              <a:buNone/>
              <a:defRPr sz="4800" b="1"/>
            </a:lvl7pPr>
            <a:lvl8pPr lvl="7" algn="ctr" rtl="0">
              <a:spcBef>
                <a:spcPts val="0"/>
              </a:spcBef>
              <a:spcAft>
                <a:spcPts val="0"/>
              </a:spcAft>
              <a:buSzPts val="3600"/>
              <a:buNone/>
              <a:defRPr sz="4800" b="1"/>
            </a:lvl8pPr>
            <a:lvl9pPr lvl="8" algn="ctr" rtl="0">
              <a:spcBef>
                <a:spcPts val="0"/>
              </a:spcBef>
              <a:spcAft>
                <a:spcPts val="0"/>
              </a:spcAft>
              <a:buSzPts val="3600"/>
              <a:buNone/>
              <a:defRPr sz="4800" b="1"/>
            </a:lvl9pPr>
          </a:lstStyle>
          <a:p>
            <a:r>
              <a:rPr lang="en-GB"/>
              <a:t>Click to edit Master title style</a:t>
            </a:r>
            <a:endParaRPr/>
          </a:p>
        </p:txBody>
      </p:sp>
      <p:sp>
        <p:nvSpPr>
          <p:cNvPr id="110" name="Google Shape;110;p15"/>
          <p:cNvSpPr txBox="1">
            <a:spLocks noGrp="1"/>
          </p:cNvSpPr>
          <p:nvPr>
            <p:ph type="title" idx="2" hasCustomPrompt="1"/>
          </p:nvPr>
        </p:nvSpPr>
        <p:spPr>
          <a:xfrm>
            <a:off x="4521868" y="957200"/>
            <a:ext cx="2258800" cy="14160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666" b="0">
                <a:solidFill>
                  <a:schemeClr val="lt1"/>
                </a:solidFill>
                <a:latin typeface="Anek Malayalam ExtraBold"/>
                <a:ea typeface="Anek Malayalam ExtraBold"/>
                <a:cs typeface="Anek Malayalam ExtraBold"/>
                <a:sym typeface="Anek Malayalam ExtraBold"/>
              </a:defRPr>
            </a:lvl1pPr>
            <a:lvl2pPr lvl="1" algn="ctr" rtl="0">
              <a:spcBef>
                <a:spcPts val="0"/>
              </a:spcBef>
              <a:spcAft>
                <a:spcPts val="0"/>
              </a:spcAft>
              <a:buClr>
                <a:schemeClr val="lt1"/>
              </a:buClr>
              <a:buSzPts val="6000"/>
              <a:buNone/>
              <a:defRPr sz="8000" b="1">
                <a:solidFill>
                  <a:schemeClr val="lt1"/>
                </a:solidFill>
              </a:defRPr>
            </a:lvl2pPr>
            <a:lvl3pPr lvl="2" algn="ctr" rtl="0">
              <a:spcBef>
                <a:spcPts val="0"/>
              </a:spcBef>
              <a:spcAft>
                <a:spcPts val="0"/>
              </a:spcAft>
              <a:buClr>
                <a:schemeClr val="lt1"/>
              </a:buClr>
              <a:buSzPts val="6000"/>
              <a:buNone/>
              <a:defRPr sz="8000" b="1">
                <a:solidFill>
                  <a:schemeClr val="lt1"/>
                </a:solidFill>
              </a:defRPr>
            </a:lvl3pPr>
            <a:lvl4pPr lvl="3" algn="ctr" rtl="0">
              <a:spcBef>
                <a:spcPts val="0"/>
              </a:spcBef>
              <a:spcAft>
                <a:spcPts val="0"/>
              </a:spcAft>
              <a:buClr>
                <a:schemeClr val="lt1"/>
              </a:buClr>
              <a:buSzPts val="6000"/>
              <a:buNone/>
              <a:defRPr sz="8000" b="1">
                <a:solidFill>
                  <a:schemeClr val="lt1"/>
                </a:solidFill>
              </a:defRPr>
            </a:lvl4pPr>
            <a:lvl5pPr lvl="4" algn="ctr" rtl="0">
              <a:spcBef>
                <a:spcPts val="0"/>
              </a:spcBef>
              <a:spcAft>
                <a:spcPts val="0"/>
              </a:spcAft>
              <a:buClr>
                <a:schemeClr val="lt1"/>
              </a:buClr>
              <a:buSzPts val="6000"/>
              <a:buNone/>
              <a:defRPr sz="8000" b="1">
                <a:solidFill>
                  <a:schemeClr val="lt1"/>
                </a:solidFill>
              </a:defRPr>
            </a:lvl5pPr>
            <a:lvl6pPr lvl="5" algn="ctr" rtl="0">
              <a:spcBef>
                <a:spcPts val="0"/>
              </a:spcBef>
              <a:spcAft>
                <a:spcPts val="0"/>
              </a:spcAft>
              <a:buClr>
                <a:schemeClr val="lt1"/>
              </a:buClr>
              <a:buSzPts val="6000"/>
              <a:buNone/>
              <a:defRPr sz="8000" b="1">
                <a:solidFill>
                  <a:schemeClr val="lt1"/>
                </a:solidFill>
              </a:defRPr>
            </a:lvl6pPr>
            <a:lvl7pPr lvl="6" algn="ctr" rtl="0">
              <a:spcBef>
                <a:spcPts val="0"/>
              </a:spcBef>
              <a:spcAft>
                <a:spcPts val="0"/>
              </a:spcAft>
              <a:buClr>
                <a:schemeClr val="lt1"/>
              </a:buClr>
              <a:buSzPts val="6000"/>
              <a:buNone/>
              <a:defRPr sz="8000" b="1">
                <a:solidFill>
                  <a:schemeClr val="lt1"/>
                </a:solidFill>
              </a:defRPr>
            </a:lvl7pPr>
            <a:lvl8pPr lvl="7" algn="ctr" rtl="0">
              <a:spcBef>
                <a:spcPts val="0"/>
              </a:spcBef>
              <a:spcAft>
                <a:spcPts val="0"/>
              </a:spcAft>
              <a:buClr>
                <a:schemeClr val="lt1"/>
              </a:buClr>
              <a:buSzPts val="6000"/>
              <a:buNone/>
              <a:defRPr sz="8000" b="1">
                <a:solidFill>
                  <a:schemeClr val="lt1"/>
                </a:solidFill>
              </a:defRPr>
            </a:lvl8pPr>
            <a:lvl9pPr lvl="8" algn="ctr" rtl="0">
              <a:spcBef>
                <a:spcPts val="0"/>
              </a:spcBef>
              <a:spcAft>
                <a:spcPts val="0"/>
              </a:spcAft>
              <a:buClr>
                <a:schemeClr val="lt1"/>
              </a:buClr>
              <a:buSzPts val="6000"/>
              <a:buNone/>
              <a:defRPr sz="8000" b="1">
                <a:solidFill>
                  <a:schemeClr val="lt1"/>
                </a:solidFill>
              </a:defRPr>
            </a:lvl9pPr>
          </a:lstStyle>
          <a:p>
            <a:r>
              <a:t>xx%</a:t>
            </a:r>
          </a:p>
        </p:txBody>
      </p:sp>
    </p:spTree>
    <p:extLst>
      <p:ext uri="{BB962C8B-B14F-4D97-AF65-F5344CB8AC3E}">
        <p14:creationId xmlns:p14="http://schemas.microsoft.com/office/powerpoint/2010/main" val="2631433859"/>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matchingName="Section header 3">
  <p:cSld name="Section header 3">
    <p:spTree>
      <p:nvGrpSpPr>
        <p:cNvPr id="1" name="Shape 111"/>
        <p:cNvGrpSpPr/>
        <p:nvPr/>
      </p:nvGrpSpPr>
      <p:grpSpPr>
        <a:xfrm>
          <a:off x="0" y="0"/>
          <a:ext cx="0" cy="0"/>
          <a:chOff x="0" y="0"/>
          <a:chExt cx="0" cy="0"/>
        </a:xfrm>
      </p:grpSpPr>
      <p:sp>
        <p:nvSpPr>
          <p:cNvPr id="112" name="Google Shape;112;p16"/>
          <p:cNvSpPr txBox="1">
            <a:spLocks noGrp="1"/>
          </p:cNvSpPr>
          <p:nvPr>
            <p:ph type="title" hasCustomPrompt="1"/>
          </p:nvPr>
        </p:nvSpPr>
        <p:spPr>
          <a:xfrm>
            <a:off x="4521868" y="957200"/>
            <a:ext cx="2258800" cy="14160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666" b="0">
                <a:solidFill>
                  <a:schemeClr val="lt1"/>
                </a:solidFill>
                <a:latin typeface="Anek Malayalam ExtraBold"/>
                <a:ea typeface="Anek Malayalam ExtraBold"/>
                <a:cs typeface="Anek Malayalam ExtraBold"/>
                <a:sym typeface="Anek Malayalam ExtraBold"/>
              </a:defRPr>
            </a:lvl1pPr>
            <a:lvl2pPr lvl="1" algn="ctr" rtl="0">
              <a:spcBef>
                <a:spcPts val="0"/>
              </a:spcBef>
              <a:spcAft>
                <a:spcPts val="0"/>
              </a:spcAft>
              <a:buClr>
                <a:schemeClr val="lt1"/>
              </a:buClr>
              <a:buSzPts val="6000"/>
              <a:buNone/>
              <a:defRPr sz="8000" b="1">
                <a:solidFill>
                  <a:schemeClr val="lt1"/>
                </a:solidFill>
              </a:defRPr>
            </a:lvl2pPr>
            <a:lvl3pPr lvl="2" algn="ctr" rtl="0">
              <a:spcBef>
                <a:spcPts val="0"/>
              </a:spcBef>
              <a:spcAft>
                <a:spcPts val="0"/>
              </a:spcAft>
              <a:buClr>
                <a:schemeClr val="lt1"/>
              </a:buClr>
              <a:buSzPts val="6000"/>
              <a:buNone/>
              <a:defRPr sz="8000" b="1">
                <a:solidFill>
                  <a:schemeClr val="lt1"/>
                </a:solidFill>
              </a:defRPr>
            </a:lvl3pPr>
            <a:lvl4pPr lvl="3" algn="ctr" rtl="0">
              <a:spcBef>
                <a:spcPts val="0"/>
              </a:spcBef>
              <a:spcAft>
                <a:spcPts val="0"/>
              </a:spcAft>
              <a:buClr>
                <a:schemeClr val="lt1"/>
              </a:buClr>
              <a:buSzPts val="6000"/>
              <a:buNone/>
              <a:defRPr sz="8000" b="1">
                <a:solidFill>
                  <a:schemeClr val="lt1"/>
                </a:solidFill>
              </a:defRPr>
            </a:lvl4pPr>
            <a:lvl5pPr lvl="4" algn="ctr" rtl="0">
              <a:spcBef>
                <a:spcPts val="0"/>
              </a:spcBef>
              <a:spcAft>
                <a:spcPts val="0"/>
              </a:spcAft>
              <a:buClr>
                <a:schemeClr val="lt1"/>
              </a:buClr>
              <a:buSzPts val="6000"/>
              <a:buNone/>
              <a:defRPr sz="8000" b="1">
                <a:solidFill>
                  <a:schemeClr val="lt1"/>
                </a:solidFill>
              </a:defRPr>
            </a:lvl5pPr>
            <a:lvl6pPr lvl="5" algn="ctr" rtl="0">
              <a:spcBef>
                <a:spcPts val="0"/>
              </a:spcBef>
              <a:spcAft>
                <a:spcPts val="0"/>
              </a:spcAft>
              <a:buClr>
                <a:schemeClr val="lt1"/>
              </a:buClr>
              <a:buSzPts val="6000"/>
              <a:buNone/>
              <a:defRPr sz="8000" b="1">
                <a:solidFill>
                  <a:schemeClr val="lt1"/>
                </a:solidFill>
              </a:defRPr>
            </a:lvl6pPr>
            <a:lvl7pPr lvl="6" algn="ctr" rtl="0">
              <a:spcBef>
                <a:spcPts val="0"/>
              </a:spcBef>
              <a:spcAft>
                <a:spcPts val="0"/>
              </a:spcAft>
              <a:buClr>
                <a:schemeClr val="lt1"/>
              </a:buClr>
              <a:buSzPts val="6000"/>
              <a:buNone/>
              <a:defRPr sz="8000" b="1">
                <a:solidFill>
                  <a:schemeClr val="lt1"/>
                </a:solidFill>
              </a:defRPr>
            </a:lvl7pPr>
            <a:lvl8pPr lvl="7" algn="ctr" rtl="0">
              <a:spcBef>
                <a:spcPts val="0"/>
              </a:spcBef>
              <a:spcAft>
                <a:spcPts val="0"/>
              </a:spcAft>
              <a:buClr>
                <a:schemeClr val="lt1"/>
              </a:buClr>
              <a:buSzPts val="6000"/>
              <a:buNone/>
              <a:defRPr sz="8000" b="1">
                <a:solidFill>
                  <a:schemeClr val="lt1"/>
                </a:solidFill>
              </a:defRPr>
            </a:lvl8pPr>
            <a:lvl9pPr lvl="8" algn="ctr" rtl="0">
              <a:spcBef>
                <a:spcPts val="0"/>
              </a:spcBef>
              <a:spcAft>
                <a:spcPts val="0"/>
              </a:spcAft>
              <a:buClr>
                <a:schemeClr val="lt1"/>
              </a:buClr>
              <a:buSzPts val="6000"/>
              <a:buNone/>
              <a:defRPr sz="8000" b="1">
                <a:solidFill>
                  <a:schemeClr val="lt1"/>
                </a:solidFill>
              </a:defRPr>
            </a:lvl9pPr>
          </a:lstStyle>
          <a:p>
            <a:r>
              <a:t>xx%</a:t>
            </a:r>
          </a:p>
        </p:txBody>
      </p:sp>
      <p:grpSp>
        <p:nvGrpSpPr>
          <p:cNvPr id="113" name="Google Shape;113;p16"/>
          <p:cNvGrpSpPr/>
          <p:nvPr/>
        </p:nvGrpSpPr>
        <p:grpSpPr>
          <a:xfrm>
            <a:off x="-750277" y="-899827"/>
            <a:ext cx="13715413" cy="4147056"/>
            <a:chOff x="-562708" y="-674870"/>
            <a:chExt cx="10286560" cy="3110292"/>
          </a:xfrm>
        </p:grpSpPr>
        <p:pic>
          <p:nvPicPr>
            <p:cNvPr id="114" name="Google Shape;114;p16"/>
            <p:cNvPicPr preferRelativeResize="0"/>
            <p:nvPr/>
          </p:nvPicPr>
          <p:blipFill rotWithShape="1">
            <a:blip r:embed="rId2">
              <a:alphaModFix/>
            </a:blip>
            <a:srcRect l="5612" t="20821" r="18943" b="12185"/>
            <a:stretch/>
          </p:blipFill>
          <p:spPr>
            <a:xfrm rot="5400008" flipH="1">
              <a:off x="-998971" y="731661"/>
              <a:ext cx="2140027" cy="1267494"/>
            </a:xfrm>
            <a:prstGeom prst="rect">
              <a:avLst/>
            </a:prstGeom>
            <a:noFill/>
            <a:ln>
              <a:noFill/>
            </a:ln>
          </p:spPr>
        </p:pic>
        <p:pic>
          <p:nvPicPr>
            <p:cNvPr id="115" name="Google Shape;115;p16"/>
            <p:cNvPicPr preferRelativeResize="0"/>
            <p:nvPr/>
          </p:nvPicPr>
          <p:blipFill rotWithShape="1">
            <a:blip r:embed="rId2">
              <a:alphaModFix/>
            </a:blip>
            <a:srcRect l="5612" t="20821" r="18943" b="12185"/>
            <a:stretch/>
          </p:blipFill>
          <p:spPr>
            <a:xfrm rot="8" flipH="1">
              <a:off x="-525957" y="-674868"/>
              <a:ext cx="2140027" cy="1267494"/>
            </a:xfrm>
            <a:prstGeom prst="rect">
              <a:avLst/>
            </a:prstGeom>
            <a:noFill/>
            <a:ln>
              <a:noFill/>
            </a:ln>
          </p:spPr>
        </p:pic>
        <p:pic>
          <p:nvPicPr>
            <p:cNvPr id="116" name="Google Shape;116;p16"/>
            <p:cNvPicPr preferRelativeResize="0"/>
            <p:nvPr/>
          </p:nvPicPr>
          <p:blipFill rotWithShape="1">
            <a:blip r:embed="rId2">
              <a:alphaModFix/>
            </a:blip>
            <a:srcRect l="5612" t="20821" r="18943" b="12185"/>
            <a:stretch/>
          </p:blipFill>
          <p:spPr>
            <a:xfrm rot="-5400008">
              <a:off x="8020090" y="731661"/>
              <a:ext cx="2140027" cy="1267494"/>
            </a:xfrm>
            <a:prstGeom prst="rect">
              <a:avLst/>
            </a:prstGeom>
            <a:noFill/>
            <a:ln>
              <a:noFill/>
            </a:ln>
          </p:spPr>
        </p:pic>
        <p:pic>
          <p:nvPicPr>
            <p:cNvPr id="117" name="Google Shape;117;p16"/>
            <p:cNvPicPr preferRelativeResize="0"/>
            <p:nvPr/>
          </p:nvPicPr>
          <p:blipFill rotWithShape="1">
            <a:blip r:embed="rId2">
              <a:alphaModFix/>
            </a:blip>
            <a:srcRect l="5612" t="20821" r="18943" b="12185"/>
            <a:stretch/>
          </p:blipFill>
          <p:spPr>
            <a:xfrm rot="-8">
              <a:off x="7547075" y="-674868"/>
              <a:ext cx="2140027" cy="1267494"/>
            </a:xfrm>
            <a:prstGeom prst="rect">
              <a:avLst/>
            </a:prstGeom>
            <a:noFill/>
            <a:ln>
              <a:noFill/>
            </a:ln>
          </p:spPr>
        </p:pic>
      </p:grpSp>
      <p:sp>
        <p:nvSpPr>
          <p:cNvPr id="118" name="Google Shape;118;p16"/>
          <p:cNvSpPr txBox="1">
            <a:spLocks noGrp="1"/>
          </p:cNvSpPr>
          <p:nvPr>
            <p:ph type="title" idx="2"/>
          </p:nvPr>
        </p:nvSpPr>
        <p:spPr>
          <a:xfrm>
            <a:off x="4392600" y="2474900"/>
            <a:ext cx="6848400" cy="12684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SzPts val="3600"/>
              <a:buNone/>
              <a:defRPr sz="8000" b="1"/>
            </a:lvl1pPr>
            <a:lvl2pPr lvl="1" algn="ctr" rtl="0">
              <a:spcBef>
                <a:spcPts val="0"/>
              </a:spcBef>
              <a:spcAft>
                <a:spcPts val="0"/>
              </a:spcAft>
              <a:buSzPts val="3600"/>
              <a:buNone/>
              <a:defRPr sz="4800" b="1"/>
            </a:lvl2pPr>
            <a:lvl3pPr lvl="2" algn="ctr" rtl="0">
              <a:spcBef>
                <a:spcPts val="0"/>
              </a:spcBef>
              <a:spcAft>
                <a:spcPts val="0"/>
              </a:spcAft>
              <a:buSzPts val="3600"/>
              <a:buNone/>
              <a:defRPr sz="4800" b="1"/>
            </a:lvl3pPr>
            <a:lvl4pPr lvl="3" algn="ctr" rtl="0">
              <a:spcBef>
                <a:spcPts val="0"/>
              </a:spcBef>
              <a:spcAft>
                <a:spcPts val="0"/>
              </a:spcAft>
              <a:buSzPts val="3600"/>
              <a:buNone/>
              <a:defRPr sz="4800" b="1"/>
            </a:lvl4pPr>
            <a:lvl5pPr lvl="4" algn="ctr" rtl="0">
              <a:spcBef>
                <a:spcPts val="0"/>
              </a:spcBef>
              <a:spcAft>
                <a:spcPts val="0"/>
              </a:spcAft>
              <a:buSzPts val="3600"/>
              <a:buNone/>
              <a:defRPr sz="4800" b="1"/>
            </a:lvl5pPr>
            <a:lvl6pPr lvl="5" algn="ctr" rtl="0">
              <a:spcBef>
                <a:spcPts val="0"/>
              </a:spcBef>
              <a:spcAft>
                <a:spcPts val="0"/>
              </a:spcAft>
              <a:buSzPts val="3600"/>
              <a:buNone/>
              <a:defRPr sz="4800" b="1"/>
            </a:lvl6pPr>
            <a:lvl7pPr lvl="6" algn="ctr" rtl="0">
              <a:spcBef>
                <a:spcPts val="0"/>
              </a:spcBef>
              <a:spcAft>
                <a:spcPts val="0"/>
              </a:spcAft>
              <a:buSzPts val="3600"/>
              <a:buNone/>
              <a:defRPr sz="4800" b="1"/>
            </a:lvl7pPr>
            <a:lvl8pPr lvl="7" algn="ctr" rtl="0">
              <a:spcBef>
                <a:spcPts val="0"/>
              </a:spcBef>
              <a:spcAft>
                <a:spcPts val="0"/>
              </a:spcAft>
              <a:buSzPts val="3600"/>
              <a:buNone/>
              <a:defRPr sz="4800" b="1"/>
            </a:lvl8pPr>
            <a:lvl9pPr lvl="8" algn="ctr" rtl="0">
              <a:spcBef>
                <a:spcPts val="0"/>
              </a:spcBef>
              <a:spcAft>
                <a:spcPts val="0"/>
              </a:spcAft>
              <a:buSzPts val="3600"/>
              <a:buNone/>
              <a:defRPr sz="4800" b="1"/>
            </a:lvl9pPr>
          </a:lstStyle>
          <a:p>
            <a:r>
              <a:rPr lang="en-GB"/>
              <a:t>Click to edit Master title style</a:t>
            </a:r>
            <a:endParaRPr/>
          </a:p>
        </p:txBody>
      </p:sp>
    </p:spTree>
    <p:extLst>
      <p:ext uri="{BB962C8B-B14F-4D97-AF65-F5344CB8AC3E}">
        <p14:creationId xmlns:p14="http://schemas.microsoft.com/office/powerpoint/2010/main" val="3359731481"/>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19"/>
        <p:cNvGrpSpPr/>
        <p:nvPr/>
      </p:nvGrpSpPr>
      <p:grpSpPr>
        <a:xfrm>
          <a:off x="0" y="0"/>
          <a:ext cx="0" cy="0"/>
          <a:chOff x="0" y="0"/>
          <a:chExt cx="0" cy="0"/>
        </a:xfrm>
      </p:grpSpPr>
      <p:grpSp>
        <p:nvGrpSpPr>
          <p:cNvPr id="120" name="Google Shape;120;p17"/>
          <p:cNvGrpSpPr/>
          <p:nvPr/>
        </p:nvGrpSpPr>
        <p:grpSpPr>
          <a:xfrm>
            <a:off x="-905313" y="4828760"/>
            <a:ext cx="4068853" cy="3099312"/>
            <a:chOff x="-297985" y="3316770"/>
            <a:chExt cx="3051640" cy="2324484"/>
          </a:xfrm>
        </p:grpSpPr>
        <p:pic>
          <p:nvPicPr>
            <p:cNvPr id="121" name="Google Shape;121;p17"/>
            <p:cNvPicPr preferRelativeResize="0"/>
            <p:nvPr/>
          </p:nvPicPr>
          <p:blipFill rotWithShape="1">
            <a:blip r:embed="rId2">
              <a:alphaModFix/>
            </a:blip>
            <a:srcRect l="5612" t="20821" r="18943" b="12185"/>
            <a:stretch/>
          </p:blipFill>
          <p:spPr>
            <a:xfrm rot="8" flipH="1">
              <a:off x="613628" y="4373757"/>
              <a:ext cx="2140027" cy="1267494"/>
            </a:xfrm>
            <a:prstGeom prst="rect">
              <a:avLst/>
            </a:prstGeom>
            <a:noFill/>
            <a:ln>
              <a:noFill/>
            </a:ln>
          </p:spPr>
        </p:pic>
        <p:pic>
          <p:nvPicPr>
            <p:cNvPr id="122" name="Google Shape;122;p17"/>
            <p:cNvPicPr preferRelativeResize="0"/>
            <p:nvPr/>
          </p:nvPicPr>
          <p:blipFill rotWithShape="1">
            <a:blip r:embed="rId2">
              <a:alphaModFix/>
            </a:blip>
            <a:srcRect l="5612" t="20821" r="18943" b="12185"/>
            <a:stretch/>
          </p:blipFill>
          <p:spPr>
            <a:xfrm rot="-5399992" flipH="1">
              <a:off x="-734248" y="3753037"/>
              <a:ext cx="2140027" cy="1267494"/>
            </a:xfrm>
            <a:prstGeom prst="rect">
              <a:avLst/>
            </a:prstGeom>
            <a:noFill/>
            <a:ln>
              <a:noFill/>
            </a:ln>
          </p:spPr>
        </p:pic>
      </p:grpSp>
      <p:grpSp>
        <p:nvGrpSpPr>
          <p:cNvPr id="123" name="Google Shape;123;p17"/>
          <p:cNvGrpSpPr/>
          <p:nvPr/>
        </p:nvGrpSpPr>
        <p:grpSpPr>
          <a:xfrm flipH="1">
            <a:off x="9051487" y="4828760"/>
            <a:ext cx="4068853" cy="3099312"/>
            <a:chOff x="-297985" y="3316770"/>
            <a:chExt cx="3051640" cy="2324484"/>
          </a:xfrm>
        </p:grpSpPr>
        <p:pic>
          <p:nvPicPr>
            <p:cNvPr id="124" name="Google Shape;124;p17"/>
            <p:cNvPicPr preferRelativeResize="0"/>
            <p:nvPr/>
          </p:nvPicPr>
          <p:blipFill rotWithShape="1">
            <a:blip r:embed="rId2">
              <a:alphaModFix/>
            </a:blip>
            <a:srcRect l="5612" t="20821" r="18943" b="12185"/>
            <a:stretch/>
          </p:blipFill>
          <p:spPr>
            <a:xfrm rot="8" flipH="1">
              <a:off x="613628" y="4373757"/>
              <a:ext cx="2140027" cy="1267494"/>
            </a:xfrm>
            <a:prstGeom prst="rect">
              <a:avLst/>
            </a:prstGeom>
            <a:noFill/>
            <a:ln>
              <a:noFill/>
            </a:ln>
          </p:spPr>
        </p:pic>
        <p:pic>
          <p:nvPicPr>
            <p:cNvPr id="125" name="Google Shape;125;p17"/>
            <p:cNvPicPr preferRelativeResize="0"/>
            <p:nvPr/>
          </p:nvPicPr>
          <p:blipFill rotWithShape="1">
            <a:blip r:embed="rId2">
              <a:alphaModFix/>
            </a:blip>
            <a:srcRect l="5612" t="20821" r="18943" b="12185"/>
            <a:stretch/>
          </p:blipFill>
          <p:spPr>
            <a:xfrm rot="-5399992" flipH="1">
              <a:off x="-734248" y="3753037"/>
              <a:ext cx="2140027" cy="1267494"/>
            </a:xfrm>
            <a:prstGeom prst="rect">
              <a:avLst/>
            </a:prstGeom>
            <a:noFill/>
            <a:ln>
              <a:noFill/>
            </a:ln>
          </p:spPr>
        </p:pic>
      </p:grpSp>
      <p:sp>
        <p:nvSpPr>
          <p:cNvPr id="126" name="Google Shape;126;p17"/>
          <p:cNvSpPr txBox="1">
            <a:spLocks noGrp="1"/>
          </p:cNvSpPr>
          <p:nvPr>
            <p:ph type="title"/>
          </p:nvPr>
        </p:nvSpPr>
        <p:spPr>
          <a:xfrm>
            <a:off x="950967" y="414533"/>
            <a:ext cx="10290000" cy="8608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sz="5333"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Tree>
    <p:extLst>
      <p:ext uri="{BB962C8B-B14F-4D97-AF65-F5344CB8AC3E}">
        <p14:creationId xmlns:p14="http://schemas.microsoft.com/office/powerpoint/2010/main" val="2766178090"/>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27"/>
        <p:cNvGrpSpPr/>
        <p:nvPr/>
      </p:nvGrpSpPr>
      <p:grpSpPr>
        <a:xfrm>
          <a:off x="0" y="0"/>
          <a:ext cx="0" cy="0"/>
          <a:chOff x="0" y="0"/>
          <a:chExt cx="0" cy="0"/>
        </a:xfrm>
      </p:grpSpPr>
      <p:sp>
        <p:nvSpPr>
          <p:cNvPr id="128" name="Google Shape;128;p18"/>
          <p:cNvSpPr txBox="1">
            <a:spLocks noGrp="1"/>
          </p:cNvSpPr>
          <p:nvPr>
            <p:ph type="subTitle" idx="1"/>
          </p:nvPr>
        </p:nvSpPr>
        <p:spPr>
          <a:xfrm>
            <a:off x="5693833" y="3418533"/>
            <a:ext cx="5541600" cy="2714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1400"/>
              <a:buChar char="●"/>
              <a:defRPr b="0"/>
            </a:lvl1pPr>
            <a:lvl2pPr lvl="1" algn="ctr" rtl="0">
              <a:lnSpc>
                <a:spcPct val="100000"/>
              </a:lnSpc>
              <a:spcBef>
                <a:spcPts val="1333"/>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r>
              <a:rPr lang="en-GB"/>
              <a:t>Click to edit Master subtitle style</a:t>
            </a:r>
            <a:endParaRPr/>
          </a:p>
        </p:txBody>
      </p:sp>
      <p:sp>
        <p:nvSpPr>
          <p:cNvPr id="129" name="Google Shape;129;p18"/>
          <p:cNvSpPr txBox="1">
            <a:spLocks noGrp="1"/>
          </p:cNvSpPr>
          <p:nvPr>
            <p:ph type="title"/>
          </p:nvPr>
        </p:nvSpPr>
        <p:spPr>
          <a:xfrm>
            <a:off x="5693833" y="414533"/>
            <a:ext cx="5541600" cy="29412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sz="5333"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grpSp>
        <p:nvGrpSpPr>
          <p:cNvPr id="130" name="Google Shape;130;p18"/>
          <p:cNvGrpSpPr/>
          <p:nvPr/>
        </p:nvGrpSpPr>
        <p:grpSpPr>
          <a:xfrm>
            <a:off x="-750277" y="-899827"/>
            <a:ext cx="2902369" cy="4147056"/>
            <a:chOff x="-562708" y="-674870"/>
            <a:chExt cx="2176777" cy="3110292"/>
          </a:xfrm>
        </p:grpSpPr>
        <p:pic>
          <p:nvPicPr>
            <p:cNvPr id="131" name="Google Shape;131;p18"/>
            <p:cNvPicPr preferRelativeResize="0"/>
            <p:nvPr/>
          </p:nvPicPr>
          <p:blipFill rotWithShape="1">
            <a:blip r:embed="rId2">
              <a:alphaModFix/>
            </a:blip>
            <a:srcRect l="5612" t="20821" r="18943" b="12185"/>
            <a:stretch/>
          </p:blipFill>
          <p:spPr>
            <a:xfrm rot="5400008" flipH="1">
              <a:off x="-998971" y="731661"/>
              <a:ext cx="2140027" cy="1267494"/>
            </a:xfrm>
            <a:prstGeom prst="rect">
              <a:avLst/>
            </a:prstGeom>
            <a:noFill/>
            <a:ln>
              <a:noFill/>
            </a:ln>
          </p:spPr>
        </p:pic>
        <p:pic>
          <p:nvPicPr>
            <p:cNvPr id="132" name="Google Shape;132;p18"/>
            <p:cNvPicPr preferRelativeResize="0"/>
            <p:nvPr/>
          </p:nvPicPr>
          <p:blipFill rotWithShape="1">
            <a:blip r:embed="rId2">
              <a:alphaModFix/>
            </a:blip>
            <a:srcRect l="5612" t="20821" r="18943" b="12185"/>
            <a:stretch/>
          </p:blipFill>
          <p:spPr>
            <a:xfrm rot="8" flipH="1">
              <a:off x="-525957" y="-674868"/>
              <a:ext cx="2140027" cy="1267494"/>
            </a:xfrm>
            <a:prstGeom prst="rect">
              <a:avLst/>
            </a:prstGeom>
            <a:noFill/>
            <a:ln>
              <a:noFill/>
            </a:ln>
          </p:spPr>
        </p:pic>
      </p:grpSp>
    </p:spTree>
    <p:extLst>
      <p:ext uri="{BB962C8B-B14F-4D97-AF65-F5344CB8AC3E}">
        <p14:creationId xmlns:p14="http://schemas.microsoft.com/office/powerpoint/2010/main" val="6293509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226"/>
        <p:cNvGrpSpPr/>
        <p:nvPr/>
      </p:nvGrpSpPr>
      <p:grpSpPr>
        <a:xfrm>
          <a:off x="0" y="0"/>
          <a:ext cx="0" cy="0"/>
          <a:chOff x="0" y="0"/>
          <a:chExt cx="0" cy="0"/>
        </a:xfrm>
      </p:grpSpPr>
      <p:grpSp>
        <p:nvGrpSpPr>
          <p:cNvPr id="227" name="Google Shape;227;p19"/>
          <p:cNvGrpSpPr/>
          <p:nvPr/>
        </p:nvGrpSpPr>
        <p:grpSpPr>
          <a:xfrm rot="5400000">
            <a:off x="2323544" y="-2945039"/>
            <a:ext cx="7329403" cy="12813509"/>
            <a:chOff x="3750750" y="2350500"/>
            <a:chExt cx="638650" cy="649825"/>
          </a:xfrm>
        </p:grpSpPr>
        <p:sp>
          <p:nvSpPr>
            <p:cNvPr id="228" name="Google Shape;228;p19"/>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9" name="Google Shape;229;p19"/>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0" name="Google Shape;230;p19"/>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 name="Google Shape;231;p19"/>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2" name="Google Shape;232;p19"/>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3" name="Google Shape;233;p19"/>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34" name="Google Shape;234;p19"/>
          <p:cNvSpPr txBox="1">
            <a:spLocks noGrp="1"/>
          </p:cNvSpPr>
          <p:nvPr>
            <p:ph type="subTitle" idx="1"/>
          </p:nvPr>
        </p:nvSpPr>
        <p:spPr>
          <a:xfrm>
            <a:off x="1230967" y="3556733"/>
            <a:ext cx="3492800" cy="132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35" name="Google Shape;235;p19"/>
          <p:cNvSpPr txBox="1">
            <a:spLocks noGrp="1"/>
          </p:cNvSpPr>
          <p:nvPr>
            <p:ph type="title"/>
          </p:nvPr>
        </p:nvSpPr>
        <p:spPr>
          <a:xfrm>
            <a:off x="1230967" y="2089500"/>
            <a:ext cx="3492800" cy="110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pic>
        <p:nvPicPr>
          <p:cNvPr id="236" name="Google Shape;236;p19"/>
          <p:cNvPicPr preferRelativeResize="0"/>
          <p:nvPr/>
        </p:nvPicPr>
        <p:blipFill>
          <a:blip r:embed="rId2">
            <a:alphaModFix/>
          </a:blip>
          <a:stretch>
            <a:fillRect/>
          </a:stretch>
        </p:blipFill>
        <p:spPr>
          <a:xfrm rot="10800000">
            <a:off x="-441489" y="5281864"/>
            <a:ext cx="2715368" cy="1733433"/>
          </a:xfrm>
          <a:prstGeom prst="rect">
            <a:avLst/>
          </a:prstGeom>
          <a:noFill/>
          <a:ln>
            <a:noFill/>
          </a:ln>
        </p:spPr>
      </p:pic>
      <p:pic>
        <p:nvPicPr>
          <p:cNvPr id="237" name="Google Shape;237;p19"/>
          <p:cNvPicPr preferRelativeResize="0"/>
          <p:nvPr/>
        </p:nvPicPr>
        <p:blipFill rotWithShape="1">
          <a:blip r:embed="rId3">
            <a:alphaModFix/>
          </a:blip>
          <a:srcRect t="-1214" r="59510" b="15664"/>
          <a:stretch/>
        </p:blipFill>
        <p:spPr>
          <a:xfrm rot="-5400000">
            <a:off x="9024164" y="-1418699"/>
            <a:ext cx="1846232" cy="4591032"/>
          </a:xfrm>
          <a:prstGeom prst="rect">
            <a:avLst/>
          </a:prstGeom>
          <a:noFill/>
          <a:ln>
            <a:noFill/>
          </a:ln>
        </p:spPr>
      </p:pic>
      <p:pic>
        <p:nvPicPr>
          <p:cNvPr id="238" name="Google Shape;238;p19"/>
          <p:cNvPicPr preferRelativeResize="0"/>
          <p:nvPr/>
        </p:nvPicPr>
        <p:blipFill rotWithShape="1">
          <a:blip r:embed="rId4">
            <a:alphaModFix/>
          </a:blip>
          <a:srcRect b="45711"/>
          <a:stretch/>
        </p:blipFill>
        <p:spPr>
          <a:xfrm rot="3992606">
            <a:off x="-1194064" y="4955904"/>
            <a:ext cx="2365840" cy="1581680"/>
          </a:xfrm>
          <a:prstGeom prst="rect">
            <a:avLst/>
          </a:prstGeom>
          <a:noFill/>
          <a:ln>
            <a:noFill/>
          </a:ln>
        </p:spPr>
      </p:pic>
    </p:spTree>
    <p:extLst>
      <p:ext uri="{BB962C8B-B14F-4D97-AF65-F5344CB8AC3E}">
        <p14:creationId xmlns:p14="http://schemas.microsoft.com/office/powerpoint/2010/main" val="3718160027"/>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133"/>
        <p:cNvGrpSpPr/>
        <p:nvPr/>
      </p:nvGrpSpPr>
      <p:grpSpPr>
        <a:xfrm>
          <a:off x="0" y="0"/>
          <a:ext cx="0" cy="0"/>
          <a:chOff x="0" y="0"/>
          <a:chExt cx="0" cy="0"/>
        </a:xfrm>
      </p:grpSpPr>
      <p:sp>
        <p:nvSpPr>
          <p:cNvPr id="134" name="Google Shape;134;p19"/>
          <p:cNvSpPr txBox="1">
            <a:spLocks noGrp="1"/>
          </p:cNvSpPr>
          <p:nvPr>
            <p:ph type="body" idx="1"/>
          </p:nvPr>
        </p:nvSpPr>
        <p:spPr>
          <a:xfrm>
            <a:off x="950967" y="1621000"/>
            <a:ext cx="5325600" cy="3061600"/>
          </a:xfrm>
          <a:prstGeom prst="rect">
            <a:avLst/>
          </a:prstGeom>
        </p:spPr>
        <p:txBody>
          <a:bodyPr spcFirstLastPara="1" wrap="square" lIns="91425" tIns="91425" rIns="91425" bIns="91425" anchor="t" anchorCtr="0">
            <a:noAutofit/>
          </a:bodyPr>
          <a:lstStyle>
            <a:lvl1pPr marL="609585" lvl="0" indent="-423323" rtl="0">
              <a:lnSpc>
                <a:spcPct val="100000"/>
              </a:lnSpc>
              <a:spcBef>
                <a:spcPts val="0"/>
              </a:spcBef>
              <a:spcAft>
                <a:spcPts val="0"/>
              </a:spcAft>
              <a:buSzPts val="1400"/>
              <a:buChar char="●"/>
              <a:defRPr/>
            </a:lvl1pPr>
            <a:lvl2pPr marL="1219170" lvl="1" indent="-423323" rtl="0">
              <a:lnSpc>
                <a:spcPct val="115000"/>
              </a:lnSpc>
              <a:spcBef>
                <a:spcPts val="1333"/>
              </a:spcBef>
              <a:spcAft>
                <a:spcPts val="0"/>
              </a:spcAft>
              <a:buSzPts val="1400"/>
              <a:buChar char="○"/>
              <a:defRPr sz="1600"/>
            </a:lvl2pPr>
            <a:lvl3pPr marL="1828754" lvl="2" indent="-423323" rtl="0">
              <a:lnSpc>
                <a:spcPct val="115000"/>
              </a:lnSpc>
              <a:spcBef>
                <a:spcPts val="2133"/>
              </a:spcBef>
              <a:spcAft>
                <a:spcPts val="0"/>
              </a:spcAft>
              <a:buSzPts val="1400"/>
              <a:buChar char="■"/>
              <a:defRPr sz="1600"/>
            </a:lvl3pPr>
            <a:lvl4pPr marL="2438339" lvl="3" indent="-423323" rtl="0">
              <a:lnSpc>
                <a:spcPct val="115000"/>
              </a:lnSpc>
              <a:spcBef>
                <a:spcPts val="2133"/>
              </a:spcBef>
              <a:spcAft>
                <a:spcPts val="0"/>
              </a:spcAft>
              <a:buSzPts val="1400"/>
              <a:buChar char="●"/>
              <a:defRPr sz="1600"/>
            </a:lvl4pPr>
            <a:lvl5pPr marL="3047924" lvl="4" indent="-423323" rtl="0">
              <a:lnSpc>
                <a:spcPct val="115000"/>
              </a:lnSpc>
              <a:spcBef>
                <a:spcPts val="2133"/>
              </a:spcBef>
              <a:spcAft>
                <a:spcPts val="0"/>
              </a:spcAft>
              <a:buSzPts val="1400"/>
              <a:buChar char="○"/>
              <a:defRPr sz="1600"/>
            </a:lvl5pPr>
            <a:lvl6pPr marL="3657509" lvl="5" indent="-423323" rtl="0">
              <a:lnSpc>
                <a:spcPct val="115000"/>
              </a:lnSpc>
              <a:spcBef>
                <a:spcPts val="2133"/>
              </a:spcBef>
              <a:spcAft>
                <a:spcPts val="0"/>
              </a:spcAft>
              <a:buSzPts val="1400"/>
              <a:buChar char="■"/>
              <a:defRPr sz="1600"/>
            </a:lvl6pPr>
            <a:lvl7pPr marL="4267093" lvl="6" indent="-423323" rtl="0">
              <a:lnSpc>
                <a:spcPct val="115000"/>
              </a:lnSpc>
              <a:spcBef>
                <a:spcPts val="2133"/>
              </a:spcBef>
              <a:spcAft>
                <a:spcPts val="0"/>
              </a:spcAft>
              <a:buSzPts val="1400"/>
              <a:buChar char="●"/>
              <a:defRPr sz="1600"/>
            </a:lvl7pPr>
            <a:lvl8pPr marL="4876678" lvl="7" indent="-423323" rtl="0">
              <a:lnSpc>
                <a:spcPct val="115000"/>
              </a:lnSpc>
              <a:spcBef>
                <a:spcPts val="2133"/>
              </a:spcBef>
              <a:spcAft>
                <a:spcPts val="0"/>
              </a:spcAft>
              <a:buSzPts val="1400"/>
              <a:buChar char="○"/>
              <a:defRPr sz="1600"/>
            </a:lvl8pPr>
            <a:lvl9pPr marL="5486263" lvl="8" indent="-423323" rtl="0">
              <a:lnSpc>
                <a:spcPct val="115000"/>
              </a:lnSpc>
              <a:spcBef>
                <a:spcPts val="2133"/>
              </a:spcBef>
              <a:spcAft>
                <a:spcPts val="2133"/>
              </a:spcAft>
              <a:buSzPts val="1400"/>
              <a:buChar char="■"/>
              <a:defRPr sz="1600"/>
            </a:lvl9pPr>
          </a:lstStyle>
          <a:p>
            <a:pPr lvl="0"/>
            <a:r>
              <a:rPr lang="en-GB"/>
              <a:t>Click to edit Master text styles</a:t>
            </a:r>
          </a:p>
        </p:txBody>
      </p:sp>
      <p:sp>
        <p:nvSpPr>
          <p:cNvPr id="135" name="Google Shape;135;p19"/>
          <p:cNvSpPr txBox="1">
            <a:spLocks noGrp="1"/>
          </p:cNvSpPr>
          <p:nvPr>
            <p:ph type="title"/>
          </p:nvPr>
        </p:nvSpPr>
        <p:spPr>
          <a:xfrm>
            <a:off x="950967" y="414533"/>
            <a:ext cx="10290000" cy="8608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sz="5333"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
        <p:nvSpPr>
          <p:cNvPr id="136" name="Google Shape;136;p19"/>
          <p:cNvSpPr txBox="1">
            <a:spLocks noGrp="1"/>
          </p:cNvSpPr>
          <p:nvPr>
            <p:ph type="body" idx="2"/>
          </p:nvPr>
        </p:nvSpPr>
        <p:spPr>
          <a:xfrm>
            <a:off x="6382333" y="2278333"/>
            <a:ext cx="4858800" cy="2404400"/>
          </a:xfrm>
          <a:prstGeom prst="rect">
            <a:avLst/>
          </a:prstGeom>
        </p:spPr>
        <p:txBody>
          <a:bodyPr spcFirstLastPara="1" wrap="square" lIns="91425" tIns="91425" rIns="91425" bIns="91425" anchor="t" anchorCtr="0">
            <a:noAutofit/>
          </a:bodyPr>
          <a:lstStyle>
            <a:lvl1pPr marL="609585" lvl="0" indent="-423323" rtl="0">
              <a:lnSpc>
                <a:spcPct val="100000"/>
              </a:lnSpc>
              <a:spcBef>
                <a:spcPts val="0"/>
              </a:spcBef>
              <a:spcAft>
                <a:spcPts val="0"/>
              </a:spcAft>
              <a:buSzPts val="1400"/>
              <a:buChar char="●"/>
              <a:defRPr/>
            </a:lvl1pPr>
            <a:lvl2pPr marL="1219170" lvl="1" indent="-423323" rtl="0">
              <a:lnSpc>
                <a:spcPct val="115000"/>
              </a:lnSpc>
              <a:spcBef>
                <a:spcPts val="0"/>
              </a:spcBef>
              <a:spcAft>
                <a:spcPts val="0"/>
              </a:spcAft>
              <a:buSzPts val="1400"/>
              <a:buChar char="○"/>
              <a:defRPr sz="1600"/>
            </a:lvl2pPr>
            <a:lvl3pPr marL="1828754" lvl="2" indent="-423323" rtl="0">
              <a:lnSpc>
                <a:spcPct val="115000"/>
              </a:lnSpc>
              <a:spcBef>
                <a:spcPts val="2133"/>
              </a:spcBef>
              <a:spcAft>
                <a:spcPts val="0"/>
              </a:spcAft>
              <a:buSzPts val="1400"/>
              <a:buChar char="■"/>
              <a:defRPr sz="1600"/>
            </a:lvl3pPr>
            <a:lvl4pPr marL="2438339" lvl="3" indent="-423323" rtl="0">
              <a:lnSpc>
                <a:spcPct val="115000"/>
              </a:lnSpc>
              <a:spcBef>
                <a:spcPts val="2133"/>
              </a:spcBef>
              <a:spcAft>
                <a:spcPts val="0"/>
              </a:spcAft>
              <a:buSzPts val="1400"/>
              <a:buChar char="●"/>
              <a:defRPr sz="1600"/>
            </a:lvl4pPr>
            <a:lvl5pPr marL="3047924" lvl="4" indent="-423323" rtl="0">
              <a:lnSpc>
                <a:spcPct val="115000"/>
              </a:lnSpc>
              <a:spcBef>
                <a:spcPts val="2133"/>
              </a:spcBef>
              <a:spcAft>
                <a:spcPts val="0"/>
              </a:spcAft>
              <a:buSzPts val="1400"/>
              <a:buChar char="○"/>
              <a:defRPr sz="1600"/>
            </a:lvl5pPr>
            <a:lvl6pPr marL="3657509" lvl="5" indent="-423323" rtl="0">
              <a:lnSpc>
                <a:spcPct val="115000"/>
              </a:lnSpc>
              <a:spcBef>
                <a:spcPts val="2133"/>
              </a:spcBef>
              <a:spcAft>
                <a:spcPts val="0"/>
              </a:spcAft>
              <a:buSzPts val="1400"/>
              <a:buChar char="■"/>
              <a:defRPr sz="1600"/>
            </a:lvl6pPr>
            <a:lvl7pPr marL="4267093" lvl="6" indent="-423323" rtl="0">
              <a:lnSpc>
                <a:spcPct val="115000"/>
              </a:lnSpc>
              <a:spcBef>
                <a:spcPts val="2133"/>
              </a:spcBef>
              <a:spcAft>
                <a:spcPts val="0"/>
              </a:spcAft>
              <a:buSzPts val="1400"/>
              <a:buChar char="●"/>
              <a:defRPr sz="1600"/>
            </a:lvl7pPr>
            <a:lvl8pPr marL="4876678" lvl="7" indent="-423323" rtl="0">
              <a:lnSpc>
                <a:spcPct val="115000"/>
              </a:lnSpc>
              <a:spcBef>
                <a:spcPts val="2133"/>
              </a:spcBef>
              <a:spcAft>
                <a:spcPts val="0"/>
              </a:spcAft>
              <a:buSzPts val="1400"/>
              <a:buChar char="○"/>
              <a:defRPr sz="1600"/>
            </a:lvl8pPr>
            <a:lvl9pPr marL="5486263" lvl="8" indent="-423323" rtl="0">
              <a:lnSpc>
                <a:spcPct val="115000"/>
              </a:lnSpc>
              <a:spcBef>
                <a:spcPts val="2133"/>
              </a:spcBef>
              <a:spcAft>
                <a:spcPts val="2133"/>
              </a:spcAft>
              <a:buSzPts val="1400"/>
              <a:buChar char="■"/>
              <a:defRPr sz="1600"/>
            </a:lvl9pPr>
          </a:lstStyle>
          <a:p>
            <a:pPr lvl="0"/>
            <a:r>
              <a:rPr lang="en-GB"/>
              <a:t>Click to edit Master text styles</a:t>
            </a:r>
          </a:p>
        </p:txBody>
      </p:sp>
    </p:spTree>
    <p:extLst>
      <p:ext uri="{BB962C8B-B14F-4D97-AF65-F5344CB8AC3E}">
        <p14:creationId xmlns:p14="http://schemas.microsoft.com/office/powerpoint/2010/main" val="1206391522"/>
      </p:ext>
    </p:extLst>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137"/>
        <p:cNvGrpSpPr/>
        <p:nvPr/>
      </p:nvGrpSpPr>
      <p:grpSpPr>
        <a:xfrm>
          <a:off x="0" y="0"/>
          <a:ext cx="0" cy="0"/>
          <a:chOff x="0" y="0"/>
          <a:chExt cx="0" cy="0"/>
        </a:xfrm>
      </p:grpSpPr>
      <p:grpSp>
        <p:nvGrpSpPr>
          <p:cNvPr id="138" name="Google Shape;138;p20"/>
          <p:cNvGrpSpPr/>
          <p:nvPr/>
        </p:nvGrpSpPr>
        <p:grpSpPr>
          <a:xfrm>
            <a:off x="-750277" y="-899827"/>
            <a:ext cx="13715413" cy="4147056"/>
            <a:chOff x="-562708" y="-674870"/>
            <a:chExt cx="10286560" cy="3110292"/>
          </a:xfrm>
        </p:grpSpPr>
        <p:pic>
          <p:nvPicPr>
            <p:cNvPr id="139" name="Google Shape;139;p20"/>
            <p:cNvPicPr preferRelativeResize="0"/>
            <p:nvPr/>
          </p:nvPicPr>
          <p:blipFill rotWithShape="1">
            <a:blip r:embed="rId2">
              <a:alphaModFix/>
            </a:blip>
            <a:srcRect l="5612" t="20821" r="18943" b="12185"/>
            <a:stretch/>
          </p:blipFill>
          <p:spPr>
            <a:xfrm rot="5400008" flipH="1">
              <a:off x="-998971" y="731661"/>
              <a:ext cx="2140027" cy="1267494"/>
            </a:xfrm>
            <a:prstGeom prst="rect">
              <a:avLst/>
            </a:prstGeom>
            <a:noFill/>
            <a:ln>
              <a:noFill/>
            </a:ln>
          </p:spPr>
        </p:pic>
        <p:pic>
          <p:nvPicPr>
            <p:cNvPr id="140" name="Google Shape;140;p20"/>
            <p:cNvPicPr preferRelativeResize="0"/>
            <p:nvPr/>
          </p:nvPicPr>
          <p:blipFill rotWithShape="1">
            <a:blip r:embed="rId2">
              <a:alphaModFix/>
            </a:blip>
            <a:srcRect l="5612" t="20821" r="18943" b="12185"/>
            <a:stretch/>
          </p:blipFill>
          <p:spPr>
            <a:xfrm rot="8" flipH="1">
              <a:off x="-525957" y="-674868"/>
              <a:ext cx="2140027" cy="1267494"/>
            </a:xfrm>
            <a:prstGeom prst="rect">
              <a:avLst/>
            </a:prstGeom>
            <a:noFill/>
            <a:ln>
              <a:noFill/>
            </a:ln>
          </p:spPr>
        </p:pic>
        <p:pic>
          <p:nvPicPr>
            <p:cNvPr id="141" name="Google Shape;141;p20"/>
            <p:cNvPicPr preferRelativeResize="0"/>
            <p:nvPr/>
          </p:nvPicPr>
          <p:blipFill rotWithShape="1">
            <a:blip r:embed="rId2">
              <a:alphaModFix/>
            </a:blip>
            <a:srcRect l="5612" t="20821" r="18943" b="12185"/>
            <a:stretch/>
          </p:blipFill>
          <p:spPr>
            <a:xfrm rot="-5400008">
              <a:off x="8020090" y="731661"/>
              <a:ext cx="2140027" cy="1267494"/>
            </a:xfrm>
            <a:prstGeom prst="rect">
              <a:avLst/>
            </a:prstGeom>
            <a:noFill/>
            <a:ln>
              <a:noFill/>
            </a:ln>
          </p:spPr>
        </p:pic>
        <p:pic>
          <p:nvPicPr>
            <p:cNvPr id="142" name="Google Shape;142;p20"/>
            <p:cNvPicPr preferRelativeResize="0"/>
            <p:nvPr/>
          </p:nvPicPr>
          <p:blipFill rotWithShape="1">
            <a:blip r:embed="rId2">
              <a:alphaModFix/>
            </a:blip>
            <a:srcRect l="5612" t="20821" r="18943" b="12185"/>
            <a:stretch/>
          </p:blipFill>
          <p:spPr>
            <a:xfrm rot="-8">
              <a:off x="7547075" y="-674868"/>
              <a:ext cx="2140027" cy="1267494"/>
            </a:xfrm>
            <a:prstGeom prst="rect">
              <a:avLst/>
            </a:prstGeom>
            <a:noFill/>
            <a:ln>
              <a:noFill/>
            </a:ln>
          </p:spPr>
        </p:pic>
      </p:grpSp>
      <p:sp>
        <p:nvSpPr>
          <p:cNvPr id="143" name="Google Shape;143;p20"/>
          <p:cNvSpPr txBox="1">
            <a:spLocks noGrp="1"/>
          </p:cNvSpPr>
          <p:nvPr>
            <p:ph type="title"/>
          </p:nvPr>
        </p:nvSpPr>
        <p:spPr>
          <a:xfrm>
            <a:off x="1560567" y="516133"/>
            <a:ext cx="6594400" cy="15096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sz="11333"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
        <p:nvSpPr>
          <p:cNvPr id="144" name="Google Shape;144;p20"/>
          <p:cNvSpPr txBox="1">
            <a:spLocks noGrp="1"/>
          </p:cNvSpPr>
          <p:nvPr>
            <p:ph type="subTitle" idx="1"/>
          </p:nvPr>
        </p:nvSpPr>
        <p:spPr>
          <a:xfrm>
            <a:off x="1560567" y="2166267"/>
            <a:ext cx="6594400" cy="165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145" name="Google Shape;145;p20"/>
          <p:cNvSpPr txBox="1"/>
          <p:nvPr/>
        </p:nvSpPr>
        <p:spPr>
          <a:xfrm>
            <a:off x="1560561" y="4718200"/>
            <a:ext cx="6594400" cy="942400"/>
          </a:xfrm>
          <a:prstGeom prst="rect">
            <a:avLst/>
          </a:prstGeom>
          <a:noFill/>
          <a:ln>
            <a:noFill/>
          </a:ln>
        </p:spPr>
        <p:txBody>
          <a:bodyPr spcFirstLastPara="1" wrap="square" lIns="121900" tIns="121900" rIns="121900" bIns="121900" anchor="t" anchorCtr="0">
            <a:noAutofit/>
          </a:bodyPr>
          <a:lstStyle/>
          <a:p>
            <a:pPr marL="0" lvl="0" indent="0" algn="l" rtl="0">
              <a:spcBef>
                <a:spcPts val="400"/>
              </a:spcBef>
              <a:spcAft>
                <a:spcPts val="0"/>
              </a:spcAft>
              <a:buNone/>
            </a:pPr>
            <a:r>
              <a:rPr lang="en" sz="1600" b="1">
                <a:solidFill>
                  <a:schemeClr val="dk1"/>
                </a:solidFill>
                <a:latin typeface="Albert Sans"/>
                <a:ea typeface="Albert Sans"/>
                <a:cs typeface="Albert Sans"/>
                <a:sym typeface="Albert Sans"/>
              </a:rPr>
              <a:t>CREDITS: </a:t>
            </a:r>
            <a:r>
              <a:rPr lang="en" sz="1600">
                <a:solidFill>
                  <a:schemeClr val="dk1"/>
                </a:solidFill>
                <a:latin typeface="Albert Sans"/>
                <a:ea typeface="Albert Sans"/>
                <a:cs typeface="Albert Sans"/>
                <a:sym typeface="Albert Sans"/>
              </a:rPr>
              <a:t>This presentation template was created by</a:t>
            </a:r>
            <a:r>
              <a:rPr lang="en" sz="1600" b="1">
                <a:solidFill>
                  <a:schemeClr val="dk1"/>
                </a:solidFill>
                <a:latin typeface="Albert Sans"/>
                <a:ea typeface="Albert Sans"/>
                <a:cs typeface="Albert Sans"/>
                <a:sym typeface="Albert Sans"/>
              </a:rPr>
              <a:t> Slidesgo</a:t>
            </a:r>
            <a:r>
              <a:rPr lang="en" sz="1600">
                <a:solidFill>
                  <a:schemeClr val="dk1"/>
                </a:solidFill>
                <a:latin typeface="Albert Sans"/>
                <a:ea typeface="Albert Sans"/>
                <a:cs typeface="Albert Sans"/>
                <a:sym typeface="Albert Sans"/>
              </a:rPr>
              <a:t> and includes icons by</a:t>
            </a:r>
            <a:r>
              <a:rPr lang="en" sz="1600" b="1">
                <a:solidFill>
                  <a:schemeClr val="dk1"/>
                </a:solidFill>
                <a:latin typeface="Albert Sans"/>
                <a:ea typeface="Albert Sans"/>
                <a:cs typeface="Albert Sans"/>
                <a:sym typeface="Albert Sans"/>
              </a:rPr>
              <a:t> Flaticon, </a:t>
            </a:r>
            <a:r>
              <a:rPr lang="en" sz="1600">
                <a:solidFill>
                  <a:schemeClr val="dk1"/>
                </a:solidFill>
                <a:latin typeface="Albert Sans"/>
                <a:ea typeface="Albert Sans"/>
                <a:cs typeface="Albert Sans"/>
                <a:sym typeface="Albert Sans"/>
              </a:rPr>
              <a:t>infographics &amp; images by</a:t>
            </a:r>
            <a:r>
              <a:rPr lang="en" sz="1600" b="1">
                <a:solidFill>
                  <a:schemeClr val="dk1"/>
                </a:solidFill>
                <a:latin typeface="Albert Sans"/>
                <a:ea typeface="Albert Sans"/>
                <a:cs typeface="Albert Sans"/>
                <a:sym typeface="Albert Sans"/>
              </a:rPr>
              <a:t> Freepik</a:t>
            </a:r>
            <a:r>
              <a:rPr lang="en" sz="1600">
                <a:solidFill>
                  <a:schemeClr val="dk1"/>
                </a:solidFill>
                <a:latin typeface="Albert Sans"/>
                <a:ea typeface="Albert Sans"/>
                <a:cs typeface="Albert Sans"/>
                <a:sym typeface="Albert Sans"/>
              </a:rPr>
              <a:t> and content by</a:t>
            </a:r>
            <a:r>
              <a:rPr lang="en" sz="1600" b="1">
                <a:solidFill>
                  <a:schemeClr val="dk1"/>
                </a:solidFill>
                <a:latin typeface="Albert Sans"/>
                <a:ea typeface="Albert Sans"/>
                <a:cs typeface="Albert Sans"/>
                <a:sym typeface="Albert Sans"/>
              </a:rPr>
              <a:t> Eliana Delacour</a:t>
            </a:r>
            <a:endParaRPr sz="1600" b="1">
              <a:solidFill>
                <a:schemeClr val="dk1"/>
              </a:solidFill>
              <a:latin typeface="Albert Sans"/>
              <a:ea typeface="Albert Sans"/>
              <a:cs typeface="Albert Sans"/>
              <a:sym typeface="Albert Sans"/>
            </a:endParaRPr>
          </a:p>
        </p:txBody>
      </p:sp>
    </p:spTree>
    <p:extLst>
      <p:ext uri="{BB962C8B-B14F-4D97-AF65-F5344CB8AC3E}">
        <p14:creationId xmlns:p14="http://schemas.microsoft.com/office/powerpoint/2010/main" val="4085816494"/>
      </p:ext>
    </p:extLst>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146"/>
        <p:cNvGrpSpPr/>
        <p:nvPr/>
      </p:nvGrpSpPr>
      <p:grpSpPr>
        <a:xfrm>
          <a:off x="0" y="0"/>
          <a:ext cx="0" cy="0"/>
          <a:chOff x="0" y="0"/>
          <a:chExt cx="0" cy="0"/>
        </a:xfrm>
      </p:grpSpPr>
      <p:grpSp>
        <p:nvGrpSpPr>
          <p:cNvPr id="147" name="Google Shape;147;p21"/>
          <p:cNvGrpSpPr/>
          <p:nvPr/>
        </p:nvGrpSpPr>
        <p:grpSpPr>
          <a:xfrm>
            <a:off x="-437933" y="5314165"/>
            <a:ext cx="13067865" cy="1636819"/>
            <a:chOff x="-328450" y="3985624"/>
            <a:chExt cx="9800899" cy="1227614"/>
          </a:xfrm>
        </p:grpSpPr>
        <p:pic>
          <p:nvPicPr>
            <p:cNvPr id="148" name="Google Shape;148;p21"/>
            <p:cNvPicPr preferRelativeResize="0"/>
            <p:nvPr/>
          </p:nvPicPr>
          <p:blipFill rotWithShape="1">
            <a:blip r:embed="rId2">
              <a:alphaModFix/>
            </a:blip>
            <a:srcRect l="12874" t="7109" r="32641" b="23330"/>
            <a:stretch/>
          </p:blipFill>
          <p:spPr>
            <a:xfrm>
              <a:off x="-328450" y="3985624"/>
              <a:ext cx="1212549" cy="1227614"/>
            </a:xfrm>
            <a:prstGeom prst="rect">
              <a:avLst/>
            </a:prstGeom>
            <a:noFill/>
            <a:ln>
              <a:noFill/>
            </a:ln>
          </p:spPr>
        </p:pic>
        <p:pic>
          <p:nvPicPr>
            <p:cNvPr id="149" name="Google Shape;149;p21"/>
            <p:cNvPicPr preferRelativeResize="0"/>
            <p:nvPr/>
          </p:nvPicPr>
          <p:blipFill rotWithShape="1">
            <a:blip r:embed="rId2">
              <a:alphaModFix/>
            </a:blip>
            <a:srcRect l="12874" t="7109" r="32641" b="23330"/>
            <a:stretch/>
          </p:blipFill>
          <p:spPr>
            <a:xfrm flipH="1">
              <a:off x="8259900" y="3985624"/>
              <a:ext cx="1212549" cy="1227614"/>
            </a:xfrm>
            <a:prstGeom prst="rect">
              <a:avLst/>
            </a:prstGeom>
            <a:noFill/>
            <a:ln>
              <a:noFill/>
            </a:ln>
          </p:spPr>
        </p:pic>
      </p:grpSp>
      <p:pic>
        <p:nvPicPr>
          <p:cNvPr id="150" name="Google Shape;150;p21"/>
          <p:cNvPicPr preferRelativeResize="0"/>
          <p:nvPr/>
        </p:nvPicPr>
        <p:blipFill rotWithShape="1">
          <a:blip r:embed="rId3">
            <a:alphaModFix/>
          </a:blip>
          <a:srcRect r="14324"/>
          <a:stretch/>
        </p:blipFill>
        <p:spPr>
          <a:xfrm rot="-2117833">
            <a:off x="11434728" y="1499768"/>
            <a:ext cx="583545" cy="585328"/>
          </a:xfrm>
          <a:prstGeom prst="rect">
            <a:avLst/>
          </a:prstGeom>
          <a:noFill/>
          <a:ln>
            <a:noFill/>
          </a:ln>
        </p:spPr>
      </p:pic>
    </p:spTree>
    <p:extLst>
      <p:ext uri="{BB962C8B-B14F-4D97-AF65-F5344CB8AC3E}">
        <p14:creationId xmlns:p14="http://schemas.microsoft.com/office/powerpoint/2010/main" val="3929871158"/>
      </p:ext>
    </p:extLst>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151"/>
        <p:cNvGrpSpPr/>
        <p:nvPr/>
      </p:nvGrpSpPr>
      <p:grpSpPr>
        <a:xfrm>
          <a:off x="0" y="0"/>
          <a:ext cx="0" cy="0"/>
          <a:chOff x="0" y="0"/>
          <a:chExt cx="0" cy="0"/>
        </a:xfrm>
      </p:grpSpPr>
      <p:pic>
        <p:nvPicPr>
          <p:cNvPr id="152" name="Google Shape;152;p22"/>
          <p:cNvPicPr preferRelativeResize="0"/>
          <p:nvPr/>
        </p:nvPicPr>
        <p:blipFill rotWithShape="1">
          <a:blip r:embed="rId2">
            <a:alphaModFix/>
          </a:blip>
          <a:srcRect r="14324"/>
          <a:stretch/>
        </p:blipFill>
        <p:spPr>
          <a:xfrm rot="2177036">
            <a:off x="250795" y="2033968"/>
            <a:ext cx="583544" cy="585328"/>
          </a:xfrm>
          <a:prstGeom prst="rect">
            <a:avLst/>
          </a:prstGeom>
          <a:noFill/>
          <a:ln>
            <a:noFill/>
          </a:ln>
        </p:spPr>
      </p:pic>
      <p:grpSp>
        <p:nvGrpSpPr>
          <p:cNvPr id="153" name="Google Shape;153;p22"/>
          <p:cNvGrpSpPr/>
          <p:nvPr/>
        </p:nvGrpSpPr>
        <p:grpSpPr>
          <a:xfrm>
            <a:off x="-1154067" y="5357367"/>
            <a:ext cx="14356668" cy="1650835"/>
            <a:chOff x="-865551" y="4018025"/>
            <a:chExt cx="10767501" cy="1238126"/>
          </a:xfrm>
        </p:grpSpPr>
        <p:pic>
          <p:nvPicPr>
            <p:cNvPr id="154" name="Google Shape;154;p22"/>
            <p:cNvPicPr preferRelativeResize="0"/>
            <p:nvPr/>
          </p:nvPicPr>
          <p:blipFill rotWithShape="1">
            <a:blip r:embed="rId3">
              <a:alphaModFix/>
            </a:blip>
            <a:srcRect l="1840" t="687" r="-1840" b="29838"/>
            <a:stretch/>
          </p:blipFill>
          <p:spPr>
            <a:xfrm flipH="1">
              <a:off x="-865551" y="4018025"/>
              <a:ext cx="1997701" cy="1238126"/>
            </a:xfrm>
            <a:prstGeom prst="rect">
              <a:avLst/>
            </a:prstGeom>
            <a:noFill/>
            <a:ln>
              <a:noFill/>
            </a:ln>
          </p:spPr>
        </p:pic>
        <p:pic>
          <p:nvPicPr>
            <p:cNvPr id="155" name="Google Shape;155;p22"/>
            <p:cNvPicPr preferRelativeResize="0"/>
            <p:nvPr/>
          </p:nvPicPr>
          <p:blipFill rotWithShape="1">
            <a:blip r:embed="rId3">
              <a:alphaModFix/>
            </a:blip>
            <a:srcRect l="1840" t="687" r="-1840" b="29838"/>
            <a:stretch/>
          </p:blipFill>
          <p:spPr>
            <a:xfrm>
              <a:off x="7904249" y="4018025"/>
              <a:ext cx="1997701" cy="1238126"/>
            </a:xfrm>
            <a:prstGeom prst="rect">
              <a:avLst/>
            </a:prstGeom>
            <a:noFill/>
            <a:ln>
              <a:noFill/>
            </a:ln>
          </p:spPr>
        </p:pic>
      </p:grpSp>
    </p:spTree>
    <p:extLst>
      <p:ext uri="{BB962C8B-B14F-4D97-AF65-F5344CB8AC3E}">
        <p14:creationId xmlns:p14="http://schemas.microsoft.com/office/powerpoint/2010/main" val="149011545"/>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37465-F6D9-414A-9829-B2793D3A51BE}"/>
              </a:ext>
            </a:extLst>
          </p:cNvPr>
          <p:cNvSpPr>
            <a:spLocks noGrp="1"/>
          </p:cNvSpPr>
          <p:nvPr>
            <p:ph type="title"/>
          </p:nvPr>
        </p:nvSpPr>
        <p:spPr>
          <a:xfrm>
            <a:off x="839788" y="647698"/>
            <a:ext cx="4061821" cy="1558558"/>
          </a:xfrm>
        </p:spPr>
        <p:txBody>
          <a:bodyPr anchor="b"/>
          <a:lstStyle>
            <a:lvl1pPr>
              <a:defRPr sz="3200"/>
            </a:lvl1pPr>
          </a:lstStyle>
          <a:p>
            <a:r>
              <a:rPr lang="en-GB"/>
              <a:t>Click to edit Master title style</a:t>
            </a:r>
            <a:endParaRPr lang="en-US" dirty="0"/>
          </a:p>
        </p:txBody>
      </p:sp>
      <p:sp>
        <p:nvSpPr>
          <p:cNvPr id="3" name="Content Placeholder 2">
            <a:extLst>
              <a:ext uri="{FF2B5EF4-FFF2-40B4-BE49-F238E27FC236}">
                <a16:creationId xmlns:a16="http://schemas.microsoft.com/office/drawing/2014/main" id="{DD635B2F-EF96-4A99-8082-911D63A37A0A}"/>
              </a:ext>
            </a:extLst>
          </p:cNvPr>
          <p:cNvSpPr>
            <a:spLocks noGrp="1"/>
          </p:cNvSpPr>
          <p:nvPr>
            <p:ph idx="1"/>
          </p:nvPr>
        </p:nvSpPr>
        <p:spPr>
          <a:xfrm>
            <a:off x="5183188" y="647699"/>
            <a:ext cx="6172200" cy="52133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a:extLst>
              <a:ext uri="{FF2B5EF4-FFF2-40B4-BE49-F238E27FC236}">
                <a16:creationId xmlns:a16="http://schemas.microsoft.com/office/drawing/2014/main" id="{D25EE3AB-F64B-4276-8303-CAE4B4F1D78C}"/>
              </a:ext>
            </a:extLst>
          </p:cNvPr>
          <p:cNvSpPr>
            <a:spLocks noGrp="1"/>
          </p:cNvSpPr>
          <p:nvPr>
            <p:ph type="body" sz="half" idx="2"/>
          </p:nvPr>
        </p:nvSpPr>
        <p:spPr>
          <a:xfrm>
            <a:off x="839788" y="2206256"/>
            <a:ext cx="4061821" cy="366273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Tree>
    <p:extLst>
      <p:ext uri="{BB962C8B-B14F-4D97-AF65-F5344CB8AC3E}">
        <p14:creationId xmlns:p14="http://schemas.microsoft.com/office/powerpoint/2010/main" val="1125620691"/>
      </p:ext>
    </p:extLst>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13902F6-08C1-4F71-90D1-FCA6563ECE29}"/>
              </a:ext>
            </a:extLst>
          </p:cNvPr>
          <p:cNvSpPr>
            <a:spLocks noGrp="1"/>
          </p:cNvSpPr>
          <p:nvPr>
            <p:ph sz="half" idx="1"/>
          </p:nvPr>
        </p:nvSpPr>
        <p:spPr>
          <a:xfrm>
            <a:off x="838200" y="1811756"/>
            <a:ext cx="5181600" cy="436520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a:extLst>
              <a:ext uri="{FF2B5EF4-FFF2-40B4-BE49-F238E27FC236}">
                <a16:creationId xmlns:a16="http://schemas.microsoft.com/office/drawing/2014/main" id="{49FB0FE5-5497-4854-B57F-7955ADCBCDA4}"/>
              </a:ext>
            </a:extLst>
          </p:cNvPr>
          <p:cNvSpPr>
            <a:spLocks noGrp="1"/>
          </p:cNvSpPr>
          <p:nvPr>
            <p:ph sz="half" idx="2"/>
          </p:nvPr>
        </p:nvSpPr>
        <p:spPr>
          <a:xfrm>
            <a:off x="6172200" y="1811756"/>
            <a:ext cx="5181600" cy="436520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 name="Title 1">
            <a:extLst>
              <a:ext uri="{FF2B5EF4-FFF2-40B4-BE49-F238E27FC236}">
                <a16:creationId xmlns:a16="http://schemas.microsoft.com/office/drawing/2014/main" id="{3BB698B4-B17B-4FAB-894D-5400BDEC9891}"/>
              </a:ext>
            </a:extLst>
          </p:cNvPr>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3050612780"/>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matchingName="Title slide" type="title">
  <p:cSld name="1_Title slide">
    <p:spTree>
      <p:nvGrpSpPr>
        <p:cNvPr id="1" name="Shape 8"/>
        <p:cNvGrpSpPr/>
        <p:nvPr/>
      </p:nvGrpSpPr>
      <p:grpSpPr>
        <a:xfrm>
          <a:off x="0" y="0"/>
          <a:ext cx="0" cy="0"/>
          <a:chOff x="0" y="0"/>
          <a:chExt cx="0" cy="0"/>
        </a:xfrm>
      </p:grpSpPr>
      <p:sp>
        <p:nvSpPr>
          <p:cNvPr id="10" name="Google Shape;10;p2"/>
          <p:cNvSpPr txBox="1">
            <a:spLocks noGrp="1"/>
          </p:cNvSpPr>
          <p:nvPr>
            <p:ph type="ctrTitle"/>
          </p:nvPr>
        </p:nvSpPr>
        <p:spPr>
          <a:xfrm>
            <a:off x="1099200" y="1490817"/>
            <a:ext cx="9993600" cy="2774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191919"/>
              </a:buClr>
              <a:buSzPts val="5200"/>
              <a:buNone/>
              <a:defRPr sz="7333" b="1">
                <a:solidFill>
                  <a:srgbClr val="191919"/>
                </a:solidFill>
                <a:latin typeface="Prata"/>
                <a:ea typeface="Prata"/>
                <a:cs typeface="Prata"/>
                <a:sym typeface="Prata"/>
              </a:defRPr>
            </a:lvl1pPr>
            <a:lvl2pPr lvl="1" algn="ctr" rtl="0">
              <a:spcBef>
                <a:spcPts val="0"/>
              </a:spcBef>
              <a:spcAft>
                <a:spcPts val="0"/>
              </a:spcAft>
              <a:buClr>
                <a:srgbClr val="191919"/>
              </a:buClr>
              <a:buSzPts val="5200"/>
              <a:buNone/>
              <a:defRPr sz="6933">
                <a:solidFill>
                  <a:srgbClr val="191919"/>
                </a:solidFill>
              </a:defRPr>
            </a:lvl2pPr>
            <a:lvl3pPr lvl="2" algn="ctr" rtl="0">
              <a:spcBef>
                <a:spcPts val="0"/>
              </a:spcBef>
              <a:spcAft>
                <a:spcPts val="0"/>
              </a:spcAft>
              <a:buClr>
                <a:srgbClr val="191919"/>
              </a:buClr>
              <a:buSzPts val="5200"/>
              <a:buNone/>
              <a:defRPr sz="6933">
                <a:solidFill>
                  <a:srgbClr val="191919"/>
                </a:solidFill>
              </a:defRPr>
            </a:lvl3pPr>
            <a:lvl4pPr lvl="3" algn="ctr" rtl="0">
              <a:spcBef>
                <a:spcPts val="0"/>
              </a:spcBef>
              <a:spcAft>
                <a:spcPts val="0"/>
              </a:spcAft>
              <a:buClr>
                <a:srgbClr val="191919"/>
              </a:buClr>
              <a:buSzPts val="5200"/>
              <a:buNone/>
              <a:defRPr sz="6933">
                <a:solidFill>
                  <a:srgbClr val="191919"/>
                </a:solidFill>
              </a:defRPr>
            </a:lvl4pPr>
            <a:lvl5pPr lvl="4" algn="ctr" rtl="0">
              <a:spcBef>
                <a:spcPts val="0"/>
              </a:spcBef>
              <a:spcAft>
                <a:spcPts val="0"/>
              </a:spcAft>
              <a:buClr>
                <a:srgbClr val="191919"/>
              </a:buClr>
              <a:buSzPts val="5200"/>
              <a:buNone/>
              <a:defRPr sz="6933">
                <a:solidFill>
                  <a:srgbClr val="191919"/>
                </a:solidFill>
              </a:defRPr>
            </a:lvl5pPr>
            <a:lvl6pPr lvl="5" algn="ctr" rtl="0">
              <a:spcBef>
                <a:spcPts val="0"/>
              </a:spcBef>
              <a:spcAft>
                <a:spcPts val="0"/>
              </a:spcAft>
              <a:buClr>
                <a:srgbClr val="191919"/>
              </a:buClr>
              <a:buSzPts val="5200"/>
              <a:buNone/>
              <a:defRPr sz="6933">
                <a:solidFill>
                  <a:srgbClr val="191919"/>
                </a:solidFill>
              </a:defRPr>
            </a:lvl6pPr>
            <a:lvl7pPr lvl="6" algn="ctr" rtl="0">
              <a:spcBef>
                <a:spcPts val="0"/>
              </a:spcBef>
              <a:spcAft>
                <a:spcPts val="0"/>
              </a:spcAft>
              <a:buClr>
                <a:srgbClr val="191919"/>
              </a:buClr>
              <a:buSzPts val="5200"/>
              <a:buNone/>
              <a:defRPr sz="6933">
                <a:solidFill>
                  <a:srgbClr val="191919"/>
                </a:solidFill>
              </a:defRPr>
            </a:lvl7pPr>
            <a:lvl8pPr lvl="7" algn="ctr" rtl="0">
              <a:spcBef>
                <a:spcPts val="0"/>
              </a:spcBef>
              <a:spcAft>
                <a:spcPts val="0"/>
              </a:spcAft>
              <a:buClr>
                <a:srgbClr val="191919"/>
              </a:buClr>
              <a:buSzPts val="5200"/>
              <a:buNone/>
              <a:defRPr sz="6933">
                <a:solidFill>
                  <a:srgbClr val="191919"/>
                </a:solidFill>
              </a:defRPr>
            </a:lvl8pPr>
            <a:lvl9pPr lvl="8" algn="ctr" rtl="0">
              <a:spcBef>
                <a:spcPts val="0"/>
              </a:spcBef>
              <a:spcAft>
                <a:spcPts val="0"/>
              </a:spcAft>
              <a:buClr>
                <a:srgbClr val="191919"/>
              </a:buClr>
              <a:buSzPts val="5200"/>
              <a:buNone/>
              <a:defRPr sz="6933">
                <a:solidFill>
                  <a:srgbClr val="191919"/>
                </a:solidFill>
              </a:defRPr>
            </a:lvl9pPr>
          </a:lstStyle>
          <a:p>
            <a:r>
              <a:rPr lang="en-GB"/>
              <a:t>Click to edit Master title style</a:t>
            </a:r>
            <a:endParaRPr/>
          </a:p>
        </p:txBody>
      </p:sp>
      <p:sp>
        <p:nvSpPr>
          <p:cNvPr id="11" name="Google Shape;11;p2"/>
          <p:cNvSpPr txBox="1">
            <a:spLocks noGrp="1"/>
          </p:cNvSpPr>
          <p:nvPr>
            <p:ph type="subTitle" idx="1"/>
          </p:nvPr>
        </p:nvSpPr>
        <p:spPr>
          <a:xfrm>
            <a:off x="2377633" y="4547433"/>
            <a:ext cx="7436400" cy="628400"/>
          </a:xfrm>
          <a:prstGeom prst="rect">
            <a:avLst/>
          </a:prstGeom>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400">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SzPts val="1800"/>
              <a:buNone/>
              <a:defRPr sz="2400"/>
            </a:lvl2pPr>
            <a:lvl3pPr lvl="2" algn="ctr" rtl="0">
              <a:lnSpc>
                <a:spcPct val="100000"/>
              </a:lnSpc>
              <a:spcBef>
                <a:spcPts val="0"/>
              </a:spcBef>
              <a:spcAft>
                <a:spcPts val="0"/>
              </a:spcAft>
              <a:buSzPts val="1800"/>
              <a:buNone/>
              <a:defRPr sz="2400"/>
            </a:lvl3pPr>
            <a:lvl4pPr lvl="3" algn="ctr" rtl="0">
              <a:lnSpc>
                <a:spcPct val="100000"/>
              </a:lnSpc>
              <a:spcBef>
                <a:spcPts val="0"/>
              </a:spcBef>
              <a:spcAft>
                <a:spcPts val="0"/>
              </a:spcAft>
              <a:buSzPts val="1800"/>
              <a:buNone/>
              <a:defRPr sz="2400"/>
            </a:lvl4pPr>
            <a:lvl5pPr lvl="4" algn="ctr" rtl="0">
              <a:lnSpc>
                <a:spcPct val="100000"/>
              </a:lnSpc>
              <a:spcBef>
                <a:spcPts val="0"/>
              </a:spcBef>
              <a:spcAft>
                <a:spcPts val="0"/>
              </a:spcAft>
              <a:buSzPts val="1800"/>
              <a:buNone/>
              <a:defRPr sz="2400"/>
            </a:lvl5pPr>
            <a:lvl6pPr lvl="5" algn="ctr" rtl="0">
              <a:lnSpc>
                <a:spcPct val="100000"/>
              </a:lnSpc>
              <a:spcBef>
                <a:spcPts val="0"/>
              </a:spcBef>
              <a:spcAft>
                <a:spcPts val="0"/>
              </a:spcAft>
              <a:buSzPts val="1800"/>
              <a:buNone/>
              <a:defRPr sz="2400"/>
            </a:lvl6pPr>
            <a:lvl7pPr lvl="6" algn="ctr" rtl="0">
              <a:lnSpc>
                <a:spcPct val="100000"/>
              </a:lnSpc>
              <a:spcBef>
                <a:spcPts val="0"/>
              </a:spcBef>
              <a:spcAft>
                <a:spcPts val="0"/>
              </a:spcAft>
              <a:buSzPts val="1800"/>
              <a:buNone/>
              <a:defRPr sz="2400"/>
            </a:lvl7pPr>
            <a:lvl8pPr lvl="7" algn="ctr" rtl="0">
              <a:lnSpc>
                <a:spcPct val="100000"/>
              </a:lnSpc>
              <a:spcBef>
                <a:spcPts val="0"/>
              </a:spcBef>
              <a:spcAft>
                <a:spcPts val="0"/>
              </a:spcAft>
              <a:buSzPts val="1800"/>
              <a:buNone/>
              <a:defRPr sz="2400"/>
            </a:lvl8pPr>
            <a:lvl9pPr lvl="8" algn="ctr" rtl="0">
              <a:lnSpc>
                <a:spcPct val="100000"/>
              </a:lnSpc>
              <a:spcBef>
                <a:spcPts val="0"/>
              </a:spcBef>
              <a:spcAft>
                <a:spcPts val="0"/>
              </a:spcAft>
              <a:buSzPts val="1800"/>
              <a:buNone/>
              <a:defRPr sz="2400"/>
            </a:lvl9pPr>
          </a:lstStyle>
          <a:p>
            <a:r>
              <a:rPr lang="en-GB"/>
              <a:t>Click to edit Master subtitle style</a:t>
            </a:r>
            <a:endParaRPr/>
          </a:p>
        </p:txBody>
      </p:sp>
    </p:spTree>
    <p:extLst>
      <p:ext uri="{BB962C8B-B14F-4D97-AF65-F5344CB8AC3E}">
        <p14:creationId xmlns:p14="http://schemas.microsoft.com/office/powerpoint/2010/main" val="2756374277"/>
      </p:ext>
    </p:extLst>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43B7E-262A-4834-9437-C20690BF2EB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689FC6C5-CFC6-43FC-9CD2-EB131734FA83}"/>
              </a:ext>
            </a:extLst>
          </p:cNvPr>
          <p:cNvSpPr>
            <a:spLocks noGrp="1"/>
          </p:cNvSpPr>
          <p:nvPr>
            <p:ph type="pic" idx="1"/>
          </p:nvPr>
        </p:nvSpPr>
        <p:spPr>
          <a:xfrm>
            <a:off x="5183188" y="867985"/>
            <a:ext cx="6172200" cy="499306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a:extLst>
              <a:ext uri="{FF2B5EF4-FFF2-40B4-BE49-F238E27FC236}">
                <a16:creationId xmlns:a16="http://schemas.microsoft.com/office/drawing/2014/main" id="{4DCAD41B-4C7D-4884-B895-CFDA0A4479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Tree>
    <p:extLst>
      <p:ext uri="{BB962C8B-B14F-4D97-AF65-F5344CB8AC3E}">
        <p14:creationId xmlns:p14="http://schemas.microsoft.com/office/powerpoint/2010/main" val="1190569198"/>
      </p:ext>
    </p:extLst>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159"/>
        <p:cNvGrpSpPr/>
        <p:nvPr/>
      </p:nvGrpSpPr>
      <p:grpSpPr>
        <a:xfrm>
          <a:off x="0" y="0"/>
          <a:ext cx="0" cy="0"/>
          <a:chOff x="0" y="0"/>
          <a:chExt cx="0" cy="0"/>
        </a:xfrm>
      </p:grpSpPr>
    </p:spTree>
    <p:extLst>
      <p:ext uri="{BB962C8B-B14F-4D97-AF65-F5344CB8AC3E}">
        <p14:creationId xmlns:p14="http://schemas.microsoft.com/office/powerpoint/2010/main" val="44046140"/>
      </p:ext>
    </p:extLst>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160"/>
        <p:cNvGrpSpPr/>
        <p:nvPr/>
      </p:nvGrpSpPr>
      <p:grpSpPr>
        <a:xfrm>
          <a:off x="0" y="0"/>
          <a:ext cx="0" cy="0"/>
          <a:chOff x="0" y="0"/>
          <a:chExt cx="0" cy="0"/>
        </a:xfrm>
      </p:grpSpPr>
      <p:sp>
        <p:nvSpPr>
          <p:cNvPr id="161" name="Google Shape;161;p25"/>
          <p:cNvSpPr txBox="1">
            <a:spLocks noGrp="1"/>
          </p:cNvSpPr>
          <p:nvPr>
            <p:ph type="title"/>
          </p:nvPr>
        </p:nvSpPr>
        <p:spPr>
          <a:xfrm>
            <a:off x="964600" y="681367"/>
            <a:ext cx="102628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GB"/>
              <a:t>Click to edit Master title style</a:t>
            </a:r>
            <a:endParaRPr/>
          </a:p>
        </p:txBody>
      </p:sp>
    </p:spTree>
    <p:extLst>
      <p:ext uri="{BB962C8B-B14F-4D97-AF65-F5344CB8AC3E}">
        <p14:creationId xmlns:p14="http://schemas.microsoft.com/office/powerpoint/2010/main" val="23056030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239"/>
        <p:cNvGrpSpPr/>
        <p:nvPr/>
      </p:nvGrpSpPr>
      <p:grpSpPr>
        <a:xfrm>
          <a:off x="0" y="0"/>
          <a:ext cx="0" cy="0"/>
          <a:chOff x="0" y="0"/>
          <a:chExt cx="0" cy="0"/>
        </a:xfrm>
      </p:grpSpPr>
      <p:sp>
        <p:nvSpPr>
          <p:cNvPr id="240" name="Google Shape;240;p20"/>
          <p:cNvSpPr txBox="1">
            <a:spLocks noGrp="1"/>
          </p:cNvSpPr>
          <p:nvPr>
            <p:ph type="subTitle" idx="1"/>
          </p:nvPr>
        </p:nvSpPr>
        <p:spPr>
          <a:xfrm>
            <a:off x="7474433" y="3556733"/>
            <a:ext cx="3480400" cy="132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41" name="Google Shape;241;p20"/>
          <p:cNvSpPr txBox="1">
            <a:spLocks noGrp="1"/>
          </p:cNvSpPr>
          <p:nvPr>
            <p:ph type="title"/>
          </p:nvPr>
        </p:nvSpPr>
        <p:spPr>
          <a:xfrm>
            <a:off x="7474433" y="2089500"/>
            <a:ext cx="3480400" cy="110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grpSp>
        <p:nvGrpSpPr>
          <p:cNvPr id="242" name="Google Shape;242;p20"/>
          <p:cNvGrpSpPr/>
          <p:nvPr/>
        </p:nvGrpSpPr>
        <p:grpSpPr>
          <a:xfrm rot="-5400000">
            <a:off x="2323544" y="-2945039"/>
            <a:ext cx="7329403" cy="12813509"/>
            <a:chOff x="3750750" y="2350500"/>
            <a:chExt cx="638650" cy="649825"/>
          </a:xfrm>
        </p:grpSpPr>
        <p:sp>
          <p:nvSpPr>
            <p:cNvPr id="243" name="Google Shape;243;p20"/>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 name="Google Shape;244;p20"/>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5" name="Google Shape;245;p20"/>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6" name="Google Shape;246;p20"/>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 name="Google Shape;247;p20"/>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 name="Google Shape;248;p20"/>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249" name="Google Shape;249;p20"/>
          <p:cNvPicPr preferRelativeResize="0"/>
          <p:nvPr/>
        </p:nvPicPr>
        <p:blipFill rotWithShape="1">
          <a:blip r:embed="rId2">
            <a:alphaModFix/>
          </a:blip>
          <a:srcRect r="13096" b="54934"/>
          <a:stretch/>
        </p:blipFill>
        <p:spPr>
          <a:xfrm>
            <a:off x="5143501" y="6132567"/>
            <a:ext cx="6610033" cy="781733"/>
          </a:xfrm>
          <a:prstGeom prst="rect">
            <a:avLst/>
          </a:prstGeom>
          <a:noFill/>
          <a:ln>
            <a:noFill/>
          </a:ln>
        </p:spPr>
      </p:pic>
      <p:pic>
        <p:nvPicPr>
          <p:cNvPr id="250" name="Google Shape;250;p20"/>
          <p:cNvPicPr preferRelativeResize="0"/>
          <p:nvPr/>
        </p:nvPicPr>
        <p:blipFill>
          <a:blip r:embed="rId3">
            <a:alphaModFix/>
          </a:blip>
          <a:stretch>
            <a:fillRect/>
          </a:stretch>
        </p:blipFill>
        <p:spPr>
          <a:xfrm rot="-7705203">
            <a:off x="-343665" y="7591"/>
            <a:ext cx="1905136" cy="1102967"/>
          </a:xfrm>
          <a:prstGeom prst="rect">
            <a:avLst/>
          </a:prstGeom>
          <a:noFill/>
          <a:ln>
            <a:noFill/>
          </a:ln>
        </p:spPr>
      </p:pic>
      <p:pic>
        <p:nvPicPr>
          <p:cNvPr id="251" name="Google Shape;251;p20"/>
          <p:cNvPicPr preferRelativeResize="0"/>
          <p:nvPr/>
        </p:nvPicPr>
        <p:blipFill rotWithShape="1">
          <a:blip r:embed="rId4">
            <a:alphaModFix/>
          </a:blip>
          <a:srcRect r="65313" b="29908"/>
          <a:stretch/>
        </p:blipFill>
        <p:spPr>
          <a:xfrm rot="5400000">
            <a:off x="1090026" y="4161151"/>
            <a:ext cx="1581633" cy="3761701"/>
          </a:xfrm>
          <a:prstGeom prst="rect">
            <a:avLst/>
          </a:prstGeom>
          <a:noFill/>
          <a:ln>
            <a:noFill/>
          </a:ln>
        </p:spPr>
      </p:pic>
      <p:pic>
        <p:nvPicPr>
          <p:cNvPr id="252" name="Google Shape;252;p20"/>
          <p:cNvPicPr preferRelativeResize="0"/>
          <p:nvPr/>
        </p:nvPicPr>
        <p:blipFill rotWithShape="1">
          <a:blip r:embed="rId5">
            <a:alphaModFix/>
          </a:blip>
          <a:srcRect t="15711"/>
          <a:stretch/>
        </p:blipFill>
        <p:spPr>
          <a:xfrm>
            <a:off x="-983599" y="-286166"/>
            <a:ext cx="3993569" cy="1102967"/>
          </a:xfrm>
          <a:prstGeom prst="rect">
            <a:avLst/>
          </a:prstGeom>
          <a:noFill/>
          <a:ln>
            <a:noFill/>
          </a:ln>
        </p:spPr>
      </p:pic>
      <p:pic>
        <p:nvPicPr>
          <p:cNvPr id="253" name="Google Shape;253;p20"/>
          <p:cNvPicPr preferRelativeResize="0"/>
          <p:nvPr/>
        </p:nvPicPr>
        <p:blipFill>
          <a:blip r:embed="rId6">
            <a:alphaModFix/>
          </a:blip>
          <a:stretch>
            <a:fillRect/>
          </a:stretch>
        </p:blipFill>
        <p:spPr>
          <a:xfrm rot="4155820">
            <a:off x="9572013" y="-391405"/>
            <a:ext cx="3338020" cy="1900956"/>
          </a:xfrm>
          <a:prstGeom prst="rect">
            <a:avLst/>
          </a:prstGeom>
          <a:noFill/>
          <a:ln>
            <a:noFill/>
          </a:ln>
        </p:spPr>
      </p:pic>
      <p:pic>
        <p:nvPicPr>
          <p:cNvPr id="254" name="Google Shape;254;p20"/>
          <p:cNvPicPr preferRelativeResize="0"/>
          <p:nvPr/>
        </p:nvPicPr>
        <p:blipFill>
          <a:blip r:embed="rId7">
            <a:alphaModFix/>
          </a:blip>
          <a:stretch>
            <a:fillRect/>
          </a:stretch>
        </p:blipFill>
        <p:spPr>
          <a:xfrm rot="-249066">
            <a:off x="10653368" y="5842864"/>
            <a:ext cx="1454741" cy="938533"/>
          </a:xfrm>
          <a:prstGeom prst="rect">
            <a:avLst/>
          </a:prstGeom>
          <a:noFill/>
          <a:ln>
            <a:noFill/>
          </a:ln>
        </p:spPr>
      </p:pic>
      <p:pic>
        <p:nvPicPr>
          <p:cNvPr id="255" name="Google Shape;255;p20"/>
          <p:cNvPicPr preferRelativeResize="0"/>
          <p:nvPr/>
        </p:nvPicPr>
        <p:blipFill>
          <a:blip r:embed="rId3">
            <a:alphaModFix/>
          </a:blip>
          <a:stretch>
            <a:fillRect/>
          </a:stretch>
        </p:blipFill>
        <p:spPr>
          <a:xfrm rot="4430044">
            <a:off x="11016101" y="5562077"/>
            <a:ext cx="1905136" cy="1102967"/>
          </a:xfrm>
          <a:prstGeom prst="rect">
            <a:avLst/>
          </a:prstGeom>
          <a:noFill/>
          <a:ln>
            <a:noFill/>
          </a:ln>
        </p:spPr>
      </p:pic>
    </p:spTree>
    <p:extLst>
      <p:ext uri="{BB962C8B-B14F-4D97-AF65-F5344CB8AC3E}">
        <p14:creationId xmlns:p14="http://schemas.microsoft.com/office/powerpoint/2010/main" val="14592377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20"/>
        <p:cNvGrpSpPr/>
        <p:nvPr/>
      </p:nvGrpSpPr>
      <p:grpSpPr>
        <a:xfrm>
          <a:off x="0" y="0"/>
          <a:ext cx="0" cy="0"/>
          <a:chOff x="0" y="0"/>
          <a:chExt cx="0" cy="0"/>
        </a:xfrm>
      </p:grpSpPr>
      <p:grpSp>
        <p:nvGrpSpPr>
          <p:cNvPr id="21" name="Google Shape;21;p3"/>
          <p:cNvGrpSpPr/>
          <p:nvPr/>
        </p:nvGrpSpPr>
        <p:grpSpPr>
          <a:xfrm rot="5400000">
            <a:off x="2323544" y="-2945039"/>
            <a:ext cx="7329403" cy="12813509"/>
            <a:chOff x="3750750" y="2350500"/>
            <a:chExt cx="638650" cy="649825"/>
          </a:xfrm>
        </p:grpSpPr>
        <p:sp>
          <p:nvSpPr>
            <p:cNvPr id="22" name="Google Shape;22;p3"/>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 name="Google Shape;23;p3"/>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 name="Google Shape;24;p3"/>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 name="Google Shape;25;p3"/>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 name="Google Shape;26;p3"/>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 name="Google Shape;27;p3"/>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8" name="Google Shape;28;p3"/>
          <p:cNvSpPr/>
          <p:nvPr/>
        </p:nvSpPr>
        <p:spPr>
          <a:xfrm>
            <a:off x="1983600" y="241400"/>
            <a:ext cx="8224800" cy="6375200"/>
          </a:xfrm>
          <a:prstGeom prst="ellipse">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9" name="Google Shape;29;p3"/>
          <p:cNvSpPr/>
          <p:nvPr/>
        </p:nvSpPr>
        <p:spPr>
          <a:xfrm>
            <a:off x="2445396" y="599311"/>
            <a:ext cx="7301200" cy="5659200"/>
          </a:xfrm>
          <a:prstGeom prst="ellipse">
            <a:avLst/>
          </a:prstGeom>
          <a:solidFill>
            <a:srgbClr val="FFFFFF">
              <a:alpha val="1674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0" name="Google Shape;30;p3"/>
          <p:cNvSpPr txBox="1">
            <a:spLocks noGrp="1"/>
          </p:cNvSpPr>
          <p:nvPr>
            <p:ph type="title"/>
          </p:nvPr>
        </p:nvSpPr>
        <p:spPr>
          <a:xfrm>
            <a:off x="960000" y="3316033"/>
            <a:ext cx="10272000" cy="11224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7600">
                <a:solidFill>
                  <a:schemeClr val="dk1"/>
                </a:solidFill>
              </a:defRPr>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r>
              <a:rPr lang="en-GB"/>
              <a:t>Click to edit Master title style</a:t>
            </a:r>
            <a:endParaRPr/>
          </a:p>
        </p:txBody>
      </p:sp>
      <p:sp>
        <p:nvSpPr>
          <p:cNvPr id="31" name="Google Shape;31;p3"/>
          <p:cNvSpPr txBox="1">
            <a:spLocks noGrp="1"/>
          </p:cNvSpPr>
          <p:nvPr>
            <p:ph type="title" idx="2" hasCustomPrompt="1"/>
          </p:nvPr>
        </p:nvSpPr>
        <p:spPr>
          <a:xfrm>
            <a:off x="4703800" y="1578125"/>
            <a:ext cx="2784400" cy="176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11600">
                <a:solidFill>
                  <a:schemeClr val="dk1"/>
                </a:solidFill>
              </a:defRPr>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t>xx%</a:t>
            </a:r>
          </a:p>
        </p:txBody>
      </p:sp>
      <p:sp>
        <p:nvSpPr>
          <p:cNvPr id="32" name="Google Shape;32;p3"/>
          <p:cNvSpPr txBox="1">
            <a:spLocks noGrp="1"/>
          </p:cNvSpPr>
          <p:nvPr>
            <p:ph type="subTitle" idx="1"/>
          </p:nvPr>
        </p:nvSpPr>
        <p:spPr>
          <a:xfrm>
            <a:off x="2940800" y="4586100"/>
            <a:ext cx="6310400" cy="447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Tree>
    <p:extLst>
      <p:ext uri="{BB962C8B-B14F-4D97-AF65-F5344CB8AC3E}">
        <p14:creationId xmlns:p14="http://schemas.microsoft.com/office/powerpoint/2010/main" val="27539516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256"/>
        <p:cNvGrpSpPr/>
        <p:nvPr/>
      </p:nvGrpSpPr>
      <p:grpSpPr>
        <a:xfrm>
          <a:off x="0" y="0"/>
          <a:ext cx="0" cy="0"/>
          <a:chOff x="0" y="0"/>
          <a:chExt cx="0" cy="0"/>
        </a:xfrm>
      </p:grpSpPr>
      <p:grpSp>
        <p:nvGrpSpPr>
          <p:cNvPr id="257" name="Google Shape;257;p21"/>
          <p:cNvGrpSpPr/>
          <p:nvPr/>
        </p:nvGrpSpPr>
        <p:grpSpPr>
          <a:xfrm rot="-5400000">
            <a:off x="2323544" y="-2945039"/>
            <a:ext cx="7329403" cy="12813509"/>
            <a:chOff x="3750750" y="2350500"/>
            <a:chExt cx="638650" cy="649825"/>
          </a:xfrm>
        </p:grpSpPr>
        <p:sp>
          <p:nvSpPr>
            <p:cNvPr id="258" name="Google Shape;258;p21"/>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 name="Google Shape;259;p21"/>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0" name="Google Shape;260;p21"/>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 name="Google Shape;261;p21"/>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 name="Google Shape;262;p21"/>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3" name="Google Shape;263;p21"/>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64" name="Google Shape;264;p21"/>
          <p:cNvSpPr txBox="1">
            <a:spLocks noGrp="1"/>
          </p:cNvSpPr>
          <p:nvPr>
            <p:ph type="title"/>
          </p:nvPr>
        </p:nvSpPr>
        <p:spPr>
          <a:xfrm>
            <a:off x="953467" y="2432267"/>
            <a:ext cx="4670800" cy="7680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GB"/>
              <a:t>Click to edit Master title style</a:t>
            </a:r>
            <a:endParaRPr/>
          </a:p>
        </p:txBody>
      </p:sp>
      <p:sp>
        <p:nvSpPr>
          <p:cNvPr id="265" name="Google Shape;265;p21"/>
          <p:cNvSpPr txBox="1">
            <a:spLocks noGrp="1"/>
          </p:cNvSpPr>
          <p:nvPr>
            <p:ph type="subTitle" idx="1"/>
          </p:nvPr>
        </p:nvSpPr>
        <p:spPr>
          <a:xfrm>
            <a:off x="953467" y="3465017"/>
            <a:ext cx="4670800" cy="159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2133"/>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GB"/>
              <a:t>Click to edit Master subtitle style</a:t>
            </a:r>
            <a:endParaRPr/>
          </a:p>
        </p:txBody>
      </p:sp>
      <p:pic>
        <p:nvPicPr>
          <p:cNvPr id="266" name="Google Shape;266;p21"/>
          <p:cNvPicPr preferRelativeResize="0"/>
          <p:nvPr/>
        </p:nvPicPr>
        <p:blipFill>
          <a:blip r:embed="rId2">
            <a:alphaModFix/>
          </a:blip>
          <a:stretch>
            <a:fillRect/>
          </a:stretch>
        </p:blipFill>
        <p:spPr>
          <a:xfrm rot="1640543">
            <a:off x="-279933" y="4409075"/>
            <a:ext cx="815375" cy="2728739"/>
          </a:xfrm>
          <a:prstGeom prst="rect">
            <a:avLst/>
          </a:prstGeom>
          <a:noFill/>
          <a:ln>
            <a:noFill/>
          </a:ln>
        </p:spPr>
      </p:pic>
      <p:pic>
        <p:nvPicPr>
          <p:cNvPr id="267" name="Google Shape;267;p21"/>
          <p:cNvPicPr preferRelativeResize="0"/>
          <p:nvPr/>
        </p:nvPicPr>
        <p:blipFill rotWithShape="1">
          <a:blip r:embed="rId3">
            <a:alphaModFix/>
          </a:blip>
          <a:srcRect t="21722"/>
          <a:stretch/>
        </p:blipFill>
        <p:spPr>
          <a:xfrm>
            <a:off x="193869" y="-132971"/>
            <a:ext cx="2579032" cy="740800"/>
          </a:xfrm>
          <a:prstGeom prst="rect">
            <a:avLst/>
          </a:prstGeom>
          <a:noFill/>
          <a:ln>
            <a:noFill/>
          </a:ln>
        </p:spPr>
      </p:pic>
      <p:pic>
        <p:nvPicPr>
          <p:cNvPr id="268" name="Google Shape;268;p21"/>
          <p:cNvPicPr preferRelativeResize="0"/>
          <p:nvPr/>
        </p:nvPicPr>
        <p:blipFill rotWithShape="1">
          <a:blip r:embed="rId4">
            <a:alphaModFix/>
          </a:blip>
          <a:srcRect t="15711"/>
          <a:stretch/>
        </p:blipFill>
        <p:spPr>
          <a:xfrm>
            <a:off x="1431504" y="-132970"/>
            <a:ext cx="3993569" cy="1102967"/>
          </a:xfrm>
          <a:prstGeom prst="rect">
            <a:avLst/>
          </a:prstGeom>
          <a:noFill/>
          <a:ln>
            <a:noFill/>
          </a:ln>
        </p:spPr>
      </p:pic>
      <p:pic>
        <p:nvPicPr>
          <p:cNvPr id="269" name="Google Shape;269;p21"/>
          <p:cNvPicPr preferRelativeResize="0"/>
          <p:nvPr/>
        </p:nvPicPr>
        <p:blipFill>
          <a:blip r:embed="rId5">
            <a:alphaModFix/>
          </a:blip>
          <a:stretch>
            <a:fillRect/>
          </a:stretch>
        </p:blipFill>
        <p:spPr>
          <a:xfrm rot="-10153307">
            <a:off x="-358716" y="402083"/>
            <a:ext cx="972939" cy="2497792"/>
          </a:xfrm>
          <a:prstGeom prst="rect">
            <a:avLst/>
          </a:prstGeom>
          <a:noFill/>
          <a:ln>
            <a:noFill/>
          </a:ln>
        </p:spPr>
      </p:pic>
      <p:pic>
        <p:nvPicPr>
          <p:cNvPr id="270" name="Google Shape;270;p21"/>
          <p:cNvPicPr preferRelativeResize="0"/>
          <p:nvPr/>
        </p:nvPicPr>
        <p:blipFill>
          <a:blip r:embed="rId6">
            <a:alphaModFix/>
          </a:blip>
          <a:stretch>
            <a:fillRect/>
          </a:stretch>
        </p:blipFill>
        <p:spPr>
          <a:xfrm rot="1497182">
            <a:off x="-883244" y="5859462"/>
            <a:ext cx="3338021" cy="1900956"/>
          </a:xfrm>
          <a:prstGeom prst="rect">
            <a:avLst/>
          </a:prstGeom>
          <a:noFill/>
          <a:ln>
            <a:noFill/>
          </a:ln>
        </p:spPr>
      </p:pic>
      <p:pic>
        <p:nvPicPr>
          <p:cNvPr id="271" name="Google Shape;271;p21"/>
          <p:cNvPicPr preferRelativeResize="0"/>
          <p:nvPr/>
        </p:nvPicPr>
        <p:blipFill>
          <a:blip r:embed="rId7">
            <a:alphaModFix/>
          </a:blip>
          <a:stretch>
            <a:fillRect/>
          </a:stretch>
        </p:blipFill>
        <p:spPr>
          <a:xfrm rot="10550934">
            <a:off x="-81305" y="-32784"/>
            <a:ext cx="1454741" cy="938533"/>
          </a:xfrm>
          <a:prstGeom prst="rect">
            <a:avLst/>
          </a:prstGeom>
          <a:noFill/>
          <a:ln>
            <a:noFill/>
          </a:ln>
        </p:spPr>
      </p:pic>
      <p:pic>
        <p:nvPicPr>
          <p:cNvPr id="272" name="Google Shape;272;p21"/>
          <p:cNvPicPr preferRelativeResize="0"/>
          <p:nvPr/>
        </p:nvPicPr>
        <p:blipFill>
          <a:blip r:embed="rId8">
            <a:alphaModFix/>
          </a:blip>
          <a:stretch>
            <a:fillRect/>
          </a:stretch>
        </p:blipFill>
        <p:spPr>
          <a:xfrm rot="-6369956">
            <a:off x="-894432" y="83571"/>
            <a:ext cx="1905136" cy="1102967"/>
          </a:xfrm>
          <a:prstGeom prst="rect">
            <a:avLst/>
          </a:prstGeom>
          <a:noFill/>
          <a:ln>
            <a:noFill/>
          </a:ln>
        </p:spPr>
      </p:pic>
    </p:spTree>
    <p:extLst>
      <p:ext uri="{BB962C8B-B14F-4D97-AF65-F5344CB8AC3E}">
        <p14:creationId xmlns:p14="http://schemas.microsoft.com/office/powerpoint/2010/main" val="25447887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1">
  <p:cSld name="Numbers and text 1">
    <p:spTree>
      <p:nvGrpSpPr>
        <p:cNvPr id="1" name="Shape 273"/>
        <p:cNvGrpSpPr/>
        <p:nvPr/>
      </p:nvGrpSpPr>
      <p:grpSpPr>
        <a:xfrm>
          <a:off x="0" y="0"/>
          <a:ext cx="0" cy="0"/>
          <a:chOff x="0" y="0"/>
          <a:chExt cx="0" cy="0"/>
        </a:xfrm>
      </p:grpSpPr>
      <p:grpSp>
        <p:nvGrpSpPr>
          <p:cNvPr id="274" name="Google Shape;274;p22"/>
          <p:cNvGrpSpPr/>
          <p:nvPr/>
        </p:nvGrpSpPr>
        <p:grpSpPr>
          <a:xfrm rot="5400000">
            <a:off x="2323544" y="-2945039"/>
            <a:ext cx="7329403" cy="12813509"/>
            <a:chOff x="3750750" y="2350500"/>
            <a:chExt cx="638650" cy="649825"/>
          </a:xfrm>
        </p:grpSpPr>
        <p:sp>
          <p:nvSpPr>
            <p:cNvPr id="275" name="Google Shape;275;p22"/>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6" name="Google Shape;276;p22"/>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7" name="Google Shape;277;p22"/>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8" name="Google Shape;278;p22"/>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9" name="Google Shape;279;p22"/>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0" name="Google Shape;280;p22"/>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81" name="Google Shape;281;p22"/>
          <p:cNvSpPr txBox="1">
            <a:spLocks noGrp="1"/>
          </p:cNvSpPr>
          <p:nvPr>
            <p:ph type="title" hasCustomPrompt="1"/>
          </p:nvPr>
        </p:nvSpPr>
        <p:spPr>
          <a:xfrm>
            <a:off x="8912067" y="2881475"/>
            <a:ext cx="1276800" cy="559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6200"/>
              <a:buNone/>
              <a:defRPr sz="4133">
                <a:solidFill>
                  <a:schemeClr val="dk1"/>
                </a:solidFill>
              </a:defRPr>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282" name="Google Shape;282;p22"/>
          <p:cNvSpPr txBox="1">
            <a:spLocks noGrp="1"/>
          </p:cNvSpPr>
          <p:nvPr>
            <p:ph type="subTitle" idx="1"/>
          </p:nvPr>
        </p:nvSpPr>
        <p:spPr>
          <a:xfrm>
            <a:off x="8009053" y="5070267"/>
            <a:ext cx="3082800" cy="107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83" name="Google Shape;283;p22"/>
          <p:cNvSpPr txBox="1">
            <a:spLocks noGrp="1"/>
          </p:cNvSpPr>
          <p:nvPr>
            <p:ph type="title" idx="2" hasCustomPrompt="1"/>
          </p:nvPr>
        </p:nvSpPr>
        <p:spPr>
          <a:xfrm>
            <a:off x="5457600" y="2881475"/>
            <a:ext cx="1276800" cy="559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6200"/>
              <a:buNone/>
              <a:defRPr sz="4133">
                <a:solidFill>
                  <a:schemeClr val="dk1"/>
                </a:solidFill>
              </a:defRPr>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284" name="Google Shape;284;p22"/>
          <p:cNvSpPr txBox="1">
            <a:spLocks noGrp="1"/>
          </p:cNvSpPr>
          <p:nvPr>
            <p:ph type="subTitle" idx="3"/>
          </p:nvPr>
        </p:nvSpPr>
        <p:spPr>
          <a:xfrm>
            <a:off x="4554593" y="5070267"/>
            <a:ext cx="3082800" cy="107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85" name="Google Shape;285;p22"/>
          <p:cNvSpPr txBox="1">
            <a:spLocks noGrp="1"/>
          </p:cNvSpPr>
          <p:nvPr>
            <p:ph type="title" idx="4" hasCustomPrompt="1"/>
          </p:nvPr>
        </p:nvSpPr>
        <p:spPr>
          <a:xfrm>
            <a:off x="2003133" y="2881475"/>
            <a:ext cx="1276800" cy="559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6200"/>
              <a:buNone/>
              <a:defRPr sz="4133">
                <a:solidFill>
                  <a:schemeClr val="dk1"/>
                </a:solidFill>
              </a:defRPr>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286" name="Google Shape;286;p22"/>
          <p:cNvSpPr txBox="1">
            <a:spLocks noGrp="1"/>
          </p:cNvSpPr>
          <p:nvPr>
            <p:ph type="subTitle" idx="5"/>
          </p:nvPr>
        </p:nvSpPr>
        <p:spPr>
          <a:xfrm>
            <a:off x="1100133" y="5070267"/>
            <a:ext cx="3082800" cy="107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87" name="Google Shape;287;p22"/>
          <p:cNvSpPr txBox="1">
            <a:spLocks noGrp="1"/>
          </p:cNvSpPr>
          <p:nvPr>
            <p:ph type="title" idx="6"/>
          </p:nvPr>
        </p:nvSpPr>
        <p:spPr>
          <a:xfrm>
            <a:off x="1100133" y="4510667"/>
            <a:ext cx="3082800" cy="559600"/>
          </a:xfrm>
          <a:prstGeom prst="rect">
            <a:avLst/>
          </a:prstGeom>
        </p:spPr>
        <p:txBody>
          <a:bodyPr spcFirstLastPara="1" wrap="square" lIns="91425" tIns="91425" rIns="91425" bIns="91425" anchor="b" anchorCtr="0">
            <a:noAutofit/>
          </a:bodyPr>
          <a:lstStyle>
            <a:lvl1pPr lvl="0">
              <a:spcBef>
                <a:spcPts val="0"/>
              </a:spcBef>
              <a:spcAft>
                <a:spcPts val="0"/>
              </a:spcAft>
              <a:buClr>
                <a:schemeClr val="dk1"/>
              </a:buClr>
              <a:buSzPts val="2000"/>
              <a:buNone/>
              <a:defRPr sz="2667">
                <a:solidFill>
                  <a:schemeClr val="dk1"/>
                </a:solidFill>
              </a:defRPr>
            </a:lvl1pPr>
            <a:lvl2pPr lvl="1">
              <a:spcBef>
                <a:spcPts val="0"/>
              </a:spcBef>
              <a:spcAft>
                <a:spcPts val="0"/>
              </a:spcAft>
              <a:buSzPts val="3500"/>
              <a:buNone/>
              <a:defRPr>
                <a:latin typeface="Archivo"/>
                <a:ea typeface="Archivo"/>
                <a:cs typeface="Archivo"/>
                <a:sym typeface="Archivo"/>
              </a:defRPr>
            </a:lvl2pPr>
            <a:lvl3pPr lvl="2">
              <a:spcBef>
                <a:spcPts val="0"/>
              </a:spcBef>
              <a:spcAft>
                <a:spcPts val="0"/>
              </a:spcAft>
              <a:buSzPts val="3500"/>
              <a:buNone/>
              <a:defRPr>
                <a:latin typeface="Archivo"/>
                <a:ea typeface="Archivo"/>
                <a:cs typeface="Archivo"/>
                <a:sym typeface="Archivo"/>
              </a:defRPr>
            </a:lvl3pPr>
            <a:lvl4pPr lvl="3">
              <a:spcBef>
                <a:spcPts val="0"/>
              </a:spcBef>
              <a:spcAft>
                <a:spcPts val="0"/>
              </a:spcAft>
              <a:buSzPts val="3500"/>
              <a:buNone/>
              <a:defRPr>
                <a:latin typeface="Archivo"/>
                <a:ea typeface="Archivo"/>
                <a:cs typeface="Archivo"/>
                <a:sym typeface="Archivo"/>
              </a:defRPr>
            </a:lvl4pPr>
            <a:lvl5pPr lvl="4">
              <a:spcBef>
                <a:spcPts val="0"/>
              </a:spcBef>
              <a:spcAft>
                <a:spcPts val="0"/>
              </a:spcAft>
              <a:buSzPts val="3500"/>
              <a:buNone/>
              <a:defRPr>
                <a:latin typeface="Archivo"/>
                <a:ea typeface="Archivo"/>
                <a:cs typeface="Archivo"/>
                <a:sym typeface="Archivo"/>
              </a:defRPr>
            </a:lvl5pPr>
            <a:lvl6pPr lvl="5">
              <a:spcBef>
                <a:spcPts val="0"/>
              </a:spcBef>
              <a:spcAft>
                <a:spcPts val="0"/>
              </a:spcAft>
              <a:buSzPts val="3500"/>
              <a:buNone/>
              <a:defRPr>
                <a:latin typeface="Archivo"/>
                <a:ea typeface="Archivo"/>
                <a:cs typeface="Archivo"/>
                <a:sym typeface="Archivo"/>
              </a:defRPr>
            </a:lvl6pPr>
            <a:lvl7pPr lvl="6">
              <a:spcBef>
                <a:spcPts val="0"/>
              </a:spcBef>
              <a:spcAft>
                <a:spcPts val="0"/>
              </a:spcAft>
              <a:buSzPts val="3500"/>
              <a:buNone/>
              <a:defRPr>
                <a:latin typeface="Archivo"/>
                <a:ea typeface="Archivo"/>
                <a:cs typeface="Archivo"/>
                <a:sym typeface="Archivo"/>
              </a:defRPr>
            </a:lvl7pPr>
            <a:lvl8pPr lvl="7">
              <a:spcBef>
                <a:spcPts val="0"/>
              </a:spcBef>
              <a:spcAft>
                <a:spcPts val="0"/>
              </a:spcAft>
              <a:buSzPts val="3500"/>
              <a:buNone/>
              <a:defRPr>
                <a:latin typeface="Archivo"/>
                <a:ea typeface="Archivo"/>
                <a:cs typeface="Archivo"/>
                <a:sym typeface="Archivo"/>
              </a:defRPr>
            </a:lvl8pPr>
            <a:lvl9pPr lvl="8">
              <a:spcBef>
                <a:spcPts val="0"/>
              </a:spcBef>
              <a:spcAft>
                <a:spcPts val="0"/>
              </a:spcAft>
              <a:buSzPts val="3500"/>
              <a:buNone/>
              <a:defRPr>
                <a:latin typeface="Archivo"/>
                <a:ea typeface="Archivo"/>
                <a:cs typeface="Archivo"/>
                <a:sym typeface="Archivo"/>
              </a:defRPr>
            </a:lvl9pPr>
          </a:lstStyle>
          <a:p>
            <a:r>
              <a:rPr lang="en-GB"/>
              <a:t>Click to edit Master title style</a:t>
            </a:r>
            <a:endParaRPr/>
          </a:p>
        </p:txBody>
      </p:sp>
      <p:sp>
        <p:nvSpPr>
          <p:cNvPr id="288" name="Google Shape;288;p22"/>
          <p:cNvSpPr txBox="1">
            <a:spLocks noGrp="1"/>
          </p:cNvSpPr>
          <p:nvPr>
            <p:ph type="title" idx="7"/>
          </p:nvPr>
        </p:nvSpPr>
        <p:spPr>
          <a:xfrm>
            <a:off x="4554593" y="4510667"/>
            <a:ext cx="3082800" cy="559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000"/>
              <a:buNone/>
              <a:defRPr sz="2667">
                <a:solidFill>
                  <a:schemeClr val="dk1"/>
                </a:solidFill>
              </a:defRPr>
            </a:lvl1pPr>
            <a:lvl2pPr lvl="1" rtl="0">
              <a:spcBef>
                <a:spcPts val="0"/>
              </a:spcBef>
              <a:spcAft>
                <a:spcPts val="0"/>
              </a:spcAft>
              <a:buSzPts val="3500"/>
              <a:buNone/>
              <a:defRPr>
                <a:latin typeface="Archivo"/>
                <a:ea typeface="Archivo"/>
                <a:cs typeface="Archivo"/>
                <a:sym typeface="Archivo"/>
              </a:defRPr>
            </a:lvl2pPr>
            <a:lvl3pPr lvl="2" rtl="0">
              <a:spcBef>
                <a:spcPts val="0"/>
              </a:spcBef>
              <a:spcAft>
                <a:spcPts val="0"/>
              </a:spcAft>
              <a:buSzPts val="3500"/>
              <a:buNone/>
              <a:defRPr>
                <a:latin typeface="Archivo"/>
                <a:ea typeface="Archivo"/>
                <a:cs typeface="Archivo"/>
                <a:sym typeface="Archivo"/>
              </a:defRPr>
            </a:lvl3pPr>
            <a:lvl4pPr lvl="3" rtl="0">
              <a:spcBef>
                <a:spcPts val="0"/>
              </a:spcBef>
              <a:spcAft>
                <a:spcPts val="0"/>
              </a:spcAft>
              <a:buSzPts val="3500"/>
              <a:buNone/>
              <a:defRPr>
                <a:latin typeface="Archivo"/>
                <a:ea typeface="Archivo"/>
                <a:cs typeface="Archivo"/>
                <a:sym typeface="Archivo"/>
              </a:defRPr>
            </a:lvl4pPr>
            <a:lvl5pPr lvl="4" rtl="0">
              <a:spcBef>
                <a:spcPts val="0"/>
              </a:spcBef>
              <a:spcAft>
                <a:spcPts val="0"/>
              </a:spcAft>
              <a:buSzPts val="3500"/>
              <a:buNone/>
              <a:defRPr>
                <a:latin typeface="Archivo"/>
                <a:ea typeface="Archivo"/>
                <a:cs typeface="Archivo"/>
                <a:sym typeface="Archivo"/>
              </a:defRPr>
            </a:lvl5pPr>
            <a:lvl6pPr lvl="5" rtl="0">
              <a:spcBef>
                <a:spcPts val="0"/>
              </a:spcBef>
              <a:spcAft>
                <a:spcPts val="0"/>
              </a:spcAft>
              <a:buSzPts val="3500"/>
              <a:buNone/>
              <a:defRPr>
                <a:latin typeface="Archivo"/>
                <a:ea typeface="Archivo"/>
                <a:cs typeface="Archivo"/>
                <a:sym typeface="Archivo"/>
              </a:defRPr>
            </a:lvl6pPr>
            <a:lvl7pPr lvl="6" rtl="0">
              <a:spcBef>
                <a:spcPts val="0"/>
              </a:spcBef>
              <a:spcAft>
                <a:spcPts val="0"/>
              </a:spcAft>
              <a:buSzPts val="3500"/>
              <a:buNone/>
              <a:defRPr>
                <a:latin typeface="Archivo"/>
                <a:ea typeface="Archivo"/>
                <a:cs typeface="Archivo"/>
                <a:sym typeface="Archivo"/>
              </a:defRPr>
            </a:lvl7pPr>
            <a:lvl8pPr lvl="7" rtl="0">
              <a:spcBef>
                <a:spcPts val="0"/>
              </a:spcBef>
              <a:spcAft>
                <a:spcPts val="0"/>
              </a:spcAft>
              <a:buSzPts val="3500"/>
              <a:buNone/>
              <a:defRPr>
                <a:latin typeface="Archivo"/>
                <a:ea typeface="Archivo"/>
                <a:cs typeface="Archivo"/>
                <a:sym typeface="Archivo"/>
              </a:defRPr>
            </a:lvl8pPr>
            <a:lvl9pPr lvl="8" rtl="0">
              <a:spcBef>
                <a:spcPts val="0"/>
              </a:spcBef>
              <a:spcAft>
                <a:spcPts val="0"/>
              </a:spcAft>
              <a:buSzPts val="3500"/>
              <a:buNone/>
              <a:defRPr>
                <a:latin typeface="Archivo"/>
                <a:ea typeface="Archivo"/>
                <a:cs typeface="Archivo"/>
                <a:sym typeface="Archivo"/>
              </a:defRPr>
            </a:lvl9pPr>
          </a:lstStyle>
          <a:p>
            <a:r>
              <a:rPr lang="en-GB"/>
              <a:t>Click to edit Master title style</a:t>
            </a:r>
            <a:endParaRPr/>
          </a:p>
        </p:txBody>
      </p:sp>
      <p:sp>
        <p:nvSpPr>
          <p:cNvPr id="289" name="Google Shape;289;p22"/>
          <p:cNvSpPr txBox="1">
            <a:spLocks noGrp="1"/>
          </p:cNvSpPr>
          <p:nvPr>
            <p:ph type="title" idx="8"/>
          </p:nvPr>
        </p:nvSpPr>
        <p:spPr>
          <a:xfrm>
            <a:off x="8009053" y="4510667"/>
            <a:ext cx="3082800" cy="559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000"/>
              <a:buNone/>
              <a:defRPr sz="2667">
                <a:solidFill>
                  <a:schemeClr val="dk1"/>
                </a:solidFill>
              </a:defRPr>
            </a:lvl1pPr>
            <a:lvl2pPr lvl="1" rtl="0">
              <a:spcBef>
                <a:spcPts val="0"/>
              </a:spcBef>
              <a:spcAft>
                <a:spcPts val="0"/>
              </a:spcAft>
              <a:buSzPts val="3500"/>
              <a:buNone/>
              <a:defRPr>
                <a:latin typeface="Archivo"/>
                <a:ea typeface="Archivo"/>
                <a:cs typeface="Archivo"/>
                <a:sym typeface="Archivo"/>
              </a:defRPr>
            </a:lvl2pPr>
            <a:lvl3pPr lvl="2" rtl="0">
              <a:spcBef>
                <a:spcPts val="0"/>
              </a:spcBef>
              <a:spcAft>
                <a:spcPts val="0"/>
              </a:spcAft>
              <a:buSzPts val="3500"/>
              <a:buNone/>
              <a:defRPr>
                <a:latin typeface="Archivo"/>
                <a:ea typeface="Archivo"/>
                <a:cs typeface="Archivo"/>
                <a:sym typeface="Archivo"/>
              </a:defRPr>
            </a:lvl3pPr>
            <a:lvl4pPr lvl="3" rtl="0">
              <a:spcBef>
                <a:spcPts val="0"/>
              </a:spcBef>
              <a:spcAft>
                <a:spcPts val="0"/>
              </a:spcAft>
              <a:buSzPts val="3500"/>
              <a:buNone/>
              <a:defRPr>
                <a:latin typeface="Archivo"/>
                <a:ea typeface="Archivo"/>
                <a:cs typeface="Archivo"/>
                <a:sym typeface="Archivo"/>
              </a:defRPr>
            </a:lvl4pPr>
            <a:lvl5pPr lvl="4" rtl="0">
              <a:spcBef>
                <a:spcPts val="0"/>
              </a:spcBef>
              <a:spcAft>
                <a:spcPts val="0"/>
              </a:spcAft>
              <a:buSzPts val="3500"/>
              <a:buNone/>
              <a:defRPr>
                <a:latin typeface="Archivo"/>
                <a:ea typeface="Archivo"/>
                <a:cs typeface="Archivo"/>
                <a:sym typeface="Archivo"/>
              </a:defRPr>
            </a:lvl5pPr>
            <a:lvl6pPr lvl="5" rtl="0">
              <a:spcBef>
                <a:spcPts val="0"/>
              </a:spcBef>
              <a:spcAft>
                <a:spcPts val="0"/>
              </a:spcAft>
              <a:buSzPts val="3500"/>
              <a:buNone/>
              <a:defRPr>
                <a:latin typeface="Archivo"/>
                <a:ea typeface="Archivo"/>
                <a:cs typeface="Archivo"/>
                <a:sym typeface="Archivo"/>
              </a:defRPr>
            </a:lvl6pPr>
            <a:lvl7pPr lvl="6" rtl="0">
              <a:spcBef>
                <a:spcPts val="0"/>
              </a:spcBef>
              <a:spcAft>
                <a:spcPts val="0"/>
              </a:spcAft>
              <a:buSzPts val="3500"/>
              <a:buNone/>
              <a:defRPr>
                <a:latin typeface="Archivo"/>
                <a:ea typeface="Archivo"/>
                <a:cs typeface="Archivo"/>
                <a:sym typeface="Archivo"/>
              </a:defRPr>
            </a:lvl7pPr>
            <a:lvl8pPr lvl="7" rtl="0">
              <a:spcBef>
                <a:spcPts val="0"/>
              </a:spcBef>
              <a:spcAft>
                <a:spcPts val="0"/>
              </a:spcAft>
              <a:buSzPts val="3500"/>
              <a:buNone/>
              <a:defRPr>
                <a:latin typeface="Archivo"/>
                <a:ea typeface="Archivo"/>
                <a:cs typeface="Archivo"/>
                <a:sym typeface="Archivo"/>
              </a:defRPr>
            </a:lvl8pPr>
            <a:lvl9pPr lvl="8" rtl="0">
              <a:spcBef>
                <a:spcPts val="0"/>
              </a:spcBef>
              <a:spcAft>
                <a:spcPts val="0"/>
              </a:spcAft>
              <a:buSzPts val="3500"/>
              <a:buNone/>
              <a:defRPr>
                <a:latin typeface="Archivo"/>
                <a:ea typeface="Archivo"/>
                <a:cs typeface="Archivo"/>
                <a:sym typeface="Archivo"/>
              </a:defRPr>
            </a:lvl9pPr>
          </a:lstStyle>
          <a:p>
            <a:r>
              <a:rPr lang="en-GB"/>
              <a:t>Click to edit Master title style</a:t>
            </a:r>
            <a:endParaRPr/>
          </a:p>
        </p:txBody>
      </p:sp>
      <p:sp>
        <p:nvSpPr>
          <p:cNvPr id="290" name="Google Shape;290;p22"/>
          <p:cNvSpPr txBox="1">
            <a:spLocks noGrp="1"/>
          </p:cNvSpPr>
          <p:nvPr>
            <p:ph type="title" idx="9"/>
          </p:nvPr>
        </p:nvSpPr>
        <p:spPr>
          <a:xfrm>
            <a:off x="965200" y="591057"/>
            <a:ext cx="10278000" cy="7680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a:lvl1pPr>
            <a:lvl2pPr lvl="1">
              <a:spcBef>
                <a:spcPts val="0"/>
              </a:spcBef>
              <a:spcAft>
                <a:spcPts val="0"/>
              </a:spcAft>
              <a:buSzPts val="3500"/>
              <a:buNone/>
              <a:defRPr>
                <a:latin typeface="Archivo"/>
                <a:ea typeface="Archivo"/>
                <a:cs typeface="Archivo"/>
                <a:sym typeface="Archivo"/>
              </a:defRPr>
            </a:lvl2pPr>
            <a:lvl3pPr lvl="2">
              <a:spcBef>
                <a:spcPts val="0"/>
              </a:spcBef>
              <a:spcAft>
                <a:spcPts val="0"/>
              </a:spcAft>
              <a:buSzPts val="3500"/>
              <a:buNone/>
              <a:defRPr>
                <a:latin typeface="Archivo"/>
                <a:ea typeface="Archivo"/>
                <a:cs typeface="Archivo"/>
                <a:sym typeface="Archivo"/>
              </a:defRPr>
            </a:lvl3pPr>
            <a:lvl4pPr lvl="3">
              <a:spcBef>
                <a:spcPts val="0"/>
              </a:spcBef>
              <a:spcAft>
                <a:spcPts val="0"/>
              </a:spcAft>
              <a:buSzPts val="3500"/>
              <a:buNone/>
              <a:defRPr>
                <a:latin typeface="Archivo"/>
                <a:ea typeface="Archivo"/>
                <a:cs typeface="Archivo"/>
                <a:sym typeface="Archivo"/>
              </a:defRPr>
            </a:lvl4pPr>
            <a:lvl5pPr lvl="4">
              <a:spcBef>
                <a:spcPts val="0"/>
              </a:spcBef>
              <a:spcAft>
                <a:spcPts val="0"/>
              </a:spcAft>
              <a:buSzPts val="3500"/>
              <a:buNone/>
              <a:defRPr>
                <a:latin typeface="Archivo"/>
                <a:ea typeface="Archivo"/>
                <a:cs typeface="Archivo"/>
                <a:sym typeface="Archivo"/>
              </a:defRPr>
            </a:lvl5pPr>
            <a:lvl6pPr lvl="5">
              <a:spcBef>
                <a:spcPts val="0"/>
              </a:spcBef>
              <a:spcAft>
                <a:spcPts val="0"/>
              </a:spcAft>
              <a:buSzPts val="3500"/>
              <a:buNone/>
              <a:defRPr>
                <a:latin typeface="Archivo"/>
                <a:ea typeface="Archivo"/>
                <a:cs typeface="Archivo"/>
                <a:sym typeface="Archivo"/>
              </a:defRPr>
            </a:lvl6pPr>
            <a:lvl7pPr lvl="6">
              <a:spcBef>
                <a:spcPts val="0"/>
              </a:spcBef>
              <a:spcAft>
                <a:spcPts val="0"/>
              </a:spcAft>
              <a:buSzPts val="3500"/>
              <a:buNone/>
              <a:defRPr>
                <a:latin typeface="Archivo"/>
                <a:ea typeface="Archivo"/>
                <a:cs typeface="Archivo"/>
                <a:sym typeface="Archivo"/>
              </a:defRPr>
            </a:lvl7pPr>
            <a:lvl8pPr lvl="7">
              <a:spcBef>
                <a:spcPts val="0"/>
              </a:spcBef>
              <a:spcAft>
                <a:spcPts val="0"/>
              </a:spcAft>
              <a:buSzPts val="3500"/>
              <a:buNone/>
              <a:defRPr>
                <a:latin typeface="Archivo"/>
                <a:ea typeface="Archivo"/>
                <a:cs typeface="Archivo"/>
                <a:sym typeface="Archivo"/>
              </a:defRPr>
            </a:lvl8pPr>
            <a:lvl9pPr lvl="8">
              <a:spcBef>
                <a:spcPts val="0"/>
              </a:spcBef>
              <a:spcAft>
                <a:spcPts val="0"/>
              </a:spcAft>
              <a:buSzPts val="3500"/>
              <a:buNone/>
              <a:defRPr>
                <a:latin typeface="Archivo"/>
                <a:ea typeface="Archivo"/>
                <a:cs typeface="Archivo"/>
                <a:sym typeface="Archivo"/>
              </a:defRPr>
            </a:lvl9pPr>
          </a:lstStyle>
          <a:p>
            <a:r>
              <a:rPr lang="en-GB"/>
              <a:t>Click to edit Master title style</a:t>
            </a:r>
            <a:endParaRPr/>
          </a:p>
        </p:txBody>
      </p:sp>
      <p:pic>
        <p:nvPicPr>
          <p:cNvPr id="291" name="Google Shape;291;p22"/>
          <p:cNvPicPr preferRelativeResize="0"/>
          <p:nvPr/>
        </p:nvPicPr>
        <p:blipFill rotWithShape="1">
          <a:blip r:embed="rId2">
            <a:alphaModFix/>
          </a:blip>
          <a:srcRect r="65313" b="29908"/>
          <a:stretch/>
        </p:blipFill>
        <p:spPr>
          <a:xfrm rot="10800000">
            <a:off x="-122074" y="-89467"/>
            <a:ext cx="1581633" cy="3761701"/>
          </a:xfrm>
          <a:prstGeom prst="rect">
            <a:avLst/>
          </a:prstGeom>
          <a:noFill/>
          <a:ln>
            <a:noFill/>
          </a:ln>
        </p:spPr>
      </p:pic>
      <p:pic>
        <p:nvPicPr>
          <p:cNvPr id="292" name="Google Shape;292;p22"/>
          <p:cNvPicPr preferRelativeResize="0"/>
          <p:nvPr/>
        </p:nvPicPr>
        <p:blipFill>
          <a:blip r:embed="rId3">
            <a:alphaModFix/>
          </a:blip>
          <a:stretch>
            <a:fillRect/>
          </a:stretch>
        </p:blipFill>
        <p:spPr>
          <a:xfrm rot="-9159457">
            <a:off x="11560981" y="-389200"/>
            <a:ext cx="815375" cy="2728739"/>
          </a:xfrm>
          <a:prstGeom prst="rect">
            <a:avLst/>
          </a:prstGeom>
          <a:noFill/>
          <a:ln>
            <a:noFill/>
          </a:ln>
        </p:spPr>
      </p:pic>
      <p:pic>
        <p:nvPicPr>
          <p:cNvPr id="293" name="Google Shape;293;p22"/>
          <p:cNvPicPr preferRelativeResize="0"/>
          <p:nvPr/>
        </p:nvPicPr>
        <p:blipFill rotWithShape="1">
          <a:blip r:embed="rId4">
            <a:alphaModFix/>
          </a:blip>
          <a:srcRect l="61666" b="19833"/>
          <a:stretch/>
        </p:blipFill>
        <p:spPr>
          <a:xfrm>
            <a:off x="-89267" y="3470001"/>
            <a:ext cx="1422901" cy="3502300"/>
          </a:xfrm>
          <a:prstGeom prst="rect">
            <a:avLst/>
          </a:prstGeom>
          <a:noFill/>
          <a:ln>
            <a:noFill/>
          </a:ln>
        </p:spPr>
      </p:pic>
      <p:pic>
        <p:nvPicPr>
          <p:cNvPr id="294" name="Google Shape;294;p22"/>
          <p:cNvPicPr preferRelativeResize="0"/>
          <p:nvPr/>
        </p:nvPicPr>
        <p:blipFill rotWithShape="1">
          <a:blip r:embed="rId5">
            <a:alphaModFix/>
          </a:blip>
          <a:srcRect t="21722"/>
          <a:stretch/>
        </p:blipFill>
        <p:spPr>
          <a:xfrm>
            <a:off x="-280833" y="-254000"/>
            <a:ext cx="2579032" cy="740800"/>
          </a:xfrm>
          <a:prstGeom prst="rect">
            <a:avLst/>
          </a:prstGeom>
          <a:noFill/>
          <a:ln>
            <a:noFill/>
          </a:ln>
        </p:spPr>
      </p:pic>
      <p:pic>
        <p:nvPicPr>
          <p:cNvPr id="295" name="Google Shape;295;p22"/>
          <p:cNvPicPr preferRelativeResize="0"/>
          <p:nvPr/>
        </p:nvPicPr>
        <p:blipFill rotWithShape="1">
          <a:blip r:embed="rId6">
            <a:alphaModFix/>
          </a:blip>
          <a:srcRect t="15711"/>
          <a:stretch/>
        </p:blipFill>
        <p:spPr>
          <a:xfrm>
            <a:off x="7180201" y="-749300"/>
            <a:ext cx="3993569" cy="1102967"/>
          </a:xfrm>
          <a:prstGeom prst="rect">
            <a:avLst/>
          </a:prstGeom>
          <a:noFill/>
          <a:ln>
            <a:noFill/>
          </a:ln>
        </p:spPr>
      </p:pic>
      <p:pic>
        <p:nvPicPr>
          <p:cNvPr id="296" name="Google Shape;296;p22"/>
          <p:cNvPicPr preferRelativeResize="0"/>
          <p:nvPr/>
        </p:nvPicPr>
        <p:blipFill>
          <a:blip r:embed="rId7">
            <a:alphaModFix/>
          </a:blip>
          <a:stretch>
            <a:fillRect/>
          </a:stretch>
        </p:blipFill>
        <p:spPr>
          <a:xfrm rot="646693">
            <a:off x="11412583" y="2629537"/>
            <a:ext cx="972939" cy="2497792"/>
          </a:xfrm>
          <a:prstGeom prst="rect">
            <a:avLst/>
          </a:prstGeom>
          <a:noFill/>
          <a:ln>
            <a:noFill/>
          </a:ln>
        </p:spPr>
      </p:pic>
      <p:pic>
        <p:nvPicPr>
          <p:cNvPr id="297" name="Google Shape;297;p22"/>
          <p:cNvPicPr preferRelativeResize="0"/>
          <p:nvPr/>
        </p:nvPicPr>
        <p:blipFill>
          <a:blip r:embed="rId8">
            <a:alphaModFix/>
          </a:blip>
          <a:stretch>
            <a:fillRect/>
          </a:stretch>
        </p:blipFill>
        <p:spPr>
          <a:xfrm rot="-9302818">
            <a:off x="10299662" y="-1148287"/>
            <a:ext cx="3338021" cy="1900956"/>
          </a:xfrm>
          <a:prstGeom prst="rect">
            <a:avLst/>
          </a:prstGeom>
          <a:noFill/>
          <a:ln>
            <a:noFill/>
          </a:ln>
        </p:spPr>
      </p:pic>
      <p:pic>
        <p:nvPicPr>
          <p:cNvPr id="298" name="Google Shape;298;p22"/>
          <p:cNvPicPr preferRelativeResize="0"/>
          <p:nvPr/>
        </p:nvPicPr>
        <p:blipFill>
          <a:blip r:embed="rId9">
            <a:alphaModFix/>
          </a:blip>
          <a:stretch>
            <a:fillRect/>
          </a:stretch>
        </p:blipFill>
        <p:spPr>
          <a:xfrm>
            <a:off x="10858366" y="3672234"/>
            <a:ext cx="1838237" cy="3407301"/>
          </a:xfrm>
          <a:prstGeom prst="rect">
            <a:avLst/>
          </a:prstGeom>
          <a:noFill/>
          <a:ln>
            <a:noFill/>
          </a:ln>
        </p:spPr>
      </p:pic>
      <p:pic>
        <p:nvPicPr>
          <p:cNvPr id="299" name="Google Shape;299;p22"/>
          <p:cNvPicPr preferRelativeResize="0"/>
          <p:nvPr/>
        </p:nvPicPr>
        <p:blipFill>
          <a:blip r:embed="rId10">
            <a:alphaModFix/>
          </a:blip>
          <a:stretch>
            <a:fillRect/>
          </a:stretch>
        </p:blipFill>
        <p:spPr>
          <a:xfrm rot="-249066">
            <a:off x="10653368" y="5842864"/>
            <a:ext cx="1454741" cy="938533"/>
          </a:xfrm>
          <a:prstGeom prst="rect">
            <a:avLst/>
          </a:prstGeom>
          <a:noFill/>
          <a:ln>
            <a:noFill/>
          </a:ln>
        </p:spPr>
      </p:pic>
      <p:pic>
        <p:nvPicPr>
          <p:cNvPr id="300" name="Google Shape;300;p22"/>
          <p:cNvPicPr preferRelativeResize="0"/>
          <p:nvPr/>
        </p:nvPicPr>
        <p:blipFill>
          <a:blip r:embed="rId11">
            <a:alphaModFix/>
          </a:blip>
          <a:stretch>
            <a:fillRect/>
          </a:stretch>
        </p:blipFill>
        <p:spPr>
          <a:xfrm rot="4430044">
            <a:off x="11016101" y="5562077"/>
            <a:ext cx="1905136" cy="1102967"/>
          </a:xfrm>
          <a:prstGeom prst="rect">
            <a:avLst/>
          </a:prstGeom>
          <a:noFill/>
          <a:ln>
            <a:noFill/>
          </a:ln>
        </p:spPr>
      </p:pic>
    </p:spTree>
    <p:extLst>
      <p:ext uri="{BB962C8B-B14F-4D97-AF65-F5344CB8AC3E}">
        <p14:creationId xmlns:p14="http://schemas.microsoft.com/office/powerpoint/2010/main" val="277021964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301"/>
        <p:cNvGrpSpPr/>
        <p:nvPr/>
      </p:nvGrpSpPr>
      <p:grpSpPr>
        <a:xfrm>
          <a:off x="0" y="0"/>
          <a:ext cx="0" cy="0"/>
          <a:chOff x="0" y="0"/>
          <a:chExt cx="0" cy="0"/>
        </a:xfrm>
      </p:grpSpPr>
      <p:sp>
        <p:nvSpPr>
          <p:cNvPr id="302" name="Google Shape;302;p23"/>
          <p:cNvSpPr txBox="1">
            <a:spLocks noGrp="1"/>
          </p:cNvSpPr>
          <p:nvPr>
            <p:ph type="subTitle" idx="1"/>
          </p:nvPr>
        </p:nvSpPr>
        <p:spPr>
          <a:xfrm>
            <a:off x="2214803" y="4820967"/>
            <a:ext cx="2923600" cy="548000"/>
          </a:xfrm>
          <a:prstGeom prst="rect">
            <a:avLst/>
          </a:prstGeom>
          <a:effectLst>
            <a:outerShdw dist="28575" dir="8100000" algn="bl" rotWithShape="0">
              <a:schemeClr val="accent6"/>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Permanent Marker"/>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2pPr>
            <a:lvl3pPr lvl="2"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3pPr>
            <a:lvl4pPr lvl="3"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4pPr>
            <a:lvl5pPr lvl="4"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5pPr>
            <a:lvl6pPr lvl="5"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6pPr>
            <a:lvl7pPr lvl="6"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7pPr>
            <a:lvl8pPr lvl="7"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8pPr>
            <a:lvl9pPr lvl="8"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9pPr>
          </a:lstStyle>
          <a:p>
            <a:r>
              <a:rPr lang="en-GB"/>
              <a:t>Click to edit Master subtitle style</a:t>
            </a:r>
            <a:endParaRPr/>
          </a:p>
        </p:txBody>
      </p:sp>
      <p:sp>
        <p:nvSpPr>
          <p:cNvPr id="303" name="Google Shape;303;p23"/>
          <p:cNvSpPr txBox="1">
            <a:spLocks noGrp="1"/>
          </p:cNvSpPr>
          <p:nvPr>
            <p:ph type="subTitle" idx="2"/>
          </p:nvPr>
        </p:nvSpPr>
        <p:spPr>
          <a:xfrm>
            <a:off x="7060403" y="4820967"/>
            <a:ext cx="2923600" cy="548000"/>
          </a:xfrm>
          <a:prstGeom prst="rect">
            <a:avLst/>
          </a:prstGeom>
          <a:effectLst>
            <a:outerShdw dist="28575" dir="8100000" algn="bl" rotWithShape="0">
              <a:schemeClr val="accent6"/>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Permanent Marker"/>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2pPr>
            <a:lvl3pPr lvl="2"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3pPr>
            <a:lvl4pPr lvl="3"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4pPr>
            <a:lvl5pPr lvl="4"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5pPr>
            <a:lvl6pPr lvl="5"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6pPr>
            <a:lvl7pPr lvl="6"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7pPr>
            <a:lvl8pPr lvl="7"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8pPr>
            <a:lvl9pPr lvl="8"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9pPr>
          </a:lstStyle>
          <a:p>
            <a:r>
              <a:rPr lang="en-GB"/>
              <a:t>Click to edit Master subtitle style</a:t>
            </a:r>
            <a:endParaRPr/>
          </a:p>
        </p:txBody>
      </p:sp>
      <p:sp>
        <p:nvSpPr>
          <p:cNvPr id="304" name="Google Shape;304;p23"/>
          <p:cNvSpPr txBox="1">
            <a:spLocks noGrp="1"/>
          </p:cNvSpPr>
          <p:nvPr>
            <p:ph type="subTitle" idx="3"/>
          </p:nvPr>
        </p:nvSpPr>
        <p:spPr>
          <a:xfrm>
            <a:off x="2214600" y="5369127"/>
            <a:ext cx="2923600" cy="76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05" name="Google Shape;305;p23"/>
          <p:cNvSpPr txBox="1">
            <a:spLocks noGrp="1"/>
          </p:cNvSpPr>
          <p:nvPr>
            <p:ph type="subTitle" idx="4"/>
          </p:nvPr>
        </p:nvSpPr>
        <p:spPr>
          <a:xfrm>
            <a:off x="7060200" y="5368967"/>
            <a:ext cx="29236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06" name="Google Shape;306;p23"/>
          <p:cNvSpPr txBox="1">
            <a:spLocks noGrp="1"/>
          </p:cNvSpPr>
          <p:nvPr>
            <p:ph type="title"/>
          </p:nvPr>
        </p:nvSpPr>
        <p:spPr>
          <a:xfrm>
            <a:off x="960000" y="593367"/>
            <a:ext cx="102784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Tree>
    <p:extLst>
      <p:ext uri="{BB962C8B-B14F-4D97-AF65-F5344CB8AC3E}">
        <p14:creationId xmlns:p14="http://schemas.microsoft.com/office/powerpoint/2010/main" val="17035003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307"/>
        <p:cNvGrpSpPr/>
        <p:nvPr/>
      </p:nvGrpSpPr>
      <p:grpSpPr>
        <a:xfrm>
          <a:off x="0" y="0"/>
          <a:ext cx="0" cy="0"/>
          <a:chOff x="0" y="0"/>
          <a:chExt cx="0" cy="0"/>
        </a:xfrm>
      </p:grpSpPr>
      <p:sp>
        <p:nvSpPr>
          <p:cNvPr id="308" name="Google Shape;308;p24"/>
          <p:cNvSpPr txBox="1">
            <a:spLocks noGrp="1"/>
          </p:cNvSpPr>
          <p:nvPr>
            <p:ph type="subTitle" idx="1"/>
          </p:nvPr>
        </p:nvSpPr>
        <p:spPr>
          <a:xfrm>
            <a:off x="960000" y="1616700"/>
            <a:ext cx="4957600" cy="451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r>
              <a:rPr lang="en-GB"/>
              <a:t>Click to edit Master subtitle style</a:t>
            </a:r>
            <a:endParaRPr/>
          </a:p>
        </p:txBody>
      </p:sp>
      <p:sp>
        <p:nvSpPr>
          <p:cNvPr id="309" name="Google Shape;309;p24"/>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
        <p:nvSpPr>
          <p:cNvPr id="310" name="Google Shape;310;p24"/>
          <p:cNvSpPr txBox="1">
            <a:spLocks noGrp="1"/>
          </p:cNvSpPr>
          <p:nvPr>
            <p:ph type="subTitle" idx="2"/>
          </p:nvPr>
        </p:nvSpPr>
        <p:spPr>
          <a:xfrm>
            <a:off x="6586267" y="1616700"/>
            <a:ext cx="4645600" cy="4516000"/>
          </a:xfrm>
          <a:prstGeom prst="rect">
            <a:avLst/>
          </a:prstGeom>
        </p:spPr>
        <p:txBody>
          <a:bodyPr spcFirstLastPara="1" wrap="square" lIns="91425" tIns="91425" rIns="91425" bIns="91425" anchor="t" anchorCtr="0">
            <a:noAutofit/>
          </a:bodyPr>
          <a:lstStyle>
            <a:lvl1pPr marR="67732" lvl="0" rtl="0">
              <a:lnSpc>
                <a:spcPct val="100000"/>
              </a:lnSpc>
              <a:spcBef>
                <a:spcPts val="0"/>
              </a:spcBef>
              <a:spcAft>
                <a:spcPts val="0"/>
              </a:spcAft>
              <a:buClr>
                <a:schemeClr val="lt2"/>
              </a:buClr>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r>
              <a:rPr lang="en-GB"/>
              <a:t>Click to edit Master subtitle style</a:t>
            </a:r>
            <a:endParaRPr/>
          </a:p>
        </p:txBody>
      </p:sp>
      <p:pic>
        <p:nvPicPr>
          <p:cNvPr id="311" name="Google Shape;311;p24"/>
          <p:cNvPicPr preferRelativeResize="0"/>
          <p:nvPr/>
        </p:nvPicPr>
        <p:blipFill>
          <a:blip r:embed="rId2">
            <a:alphaModFix/>
          </a:blip>
          <a:stretch>
            <a:fillRect/>
          </a:stretch>
        </p:blipFill>
        <p:spPr>
          <a:xfrm rot="348603">
            <a:off x="10778768" y="3288734"/>
            <a:ext cx="2177133" cy="3898599"/>
          </a:xfrm>
          <a:prstGeom prst="rect">
            <a:avLst/>
          </a:prstGeom>
          <a:noFill/>
          <a:ln>
            <a:noFill/>
          </a:ln>
        </p:spPr>
      </p:pic>
      <p:pic>
        <p:nvPicPr>
          <p:cNvPr id="312" name="Google Shape;312;p24"/>
          <p:cNvPicPr preferRelativeResize="0"/>
          <p:nvPr/>
        </p:nvPicPr>
        <p:blipFill rotWithShape="1">
          <a:blip r:embed="rId3">
            <a:alphaModFix/>
          </a:blip>
          <a:srcRect b="45711"/>
          <a:stretch/>
        </p:blipFill>
        <p:spPr>
          <a:xfrm rot="3992606">
            <a:off x="-1194064" y="4955904"/>
            <a:ext cx="2365840" cy="1581680"/>
          </a:xfrm>
          <a:prstGeom prst="rect">
            <a:avLst/>
          </a:prstGeom>
          <a:noFill/>
          <a:ln>
            <a:noFill/>
          </a:ln>
        </p:spPr>
      </p:pic>
      <p:pic>
        <p:nvPicPr>
          <p:cNvPr id="313" name="Google Shape;313;p24"/>
          <p:cNvPicPr preferRelativeResize="0"/>
          <p:nvPr/>
        </p:nvPicPr>
        <p:blipFill rotWithShape="1">
          <a:blip r:embed="rId4">
            <a:alphaModFix/>
          </a:blip>
          <a:srcRect r="13096" b="26199"/>
          <a:stretch/>
        </p:blipFill>
        <p:spPr>
          <a:xfrm>
            <a:off x="4744536" y="5567600"/>
            <a:ext cx="7648195" cy="1481267"/>
          </a:xfrm>
          <a:prstGeom prst="rect">
            <a:avLst/>
          </a:prstGeom>
          <a:noFill/>
          <a:ln>
            <a:noFill/>
          </a:ln>
        </p:spPr>
      </p:pic>
    </p:spTree>
    <p:extLst>
      <p:ext uri="{BB962C8B-B14F-4D97-AF65-F5344CB8AC3E}">
        <p14:creationId xmlns:p14="http://schemas.microsoft.com/office/powerpoint/2010/main" val="35418669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314"/>
        <p:cNvGrpSpPr/>
        <p:nvPr/>
      </p:nvGrpSpPr>
      <p:grpSpPr>
        <a:xfrm>
          <a:off x="0" y="0"/>
          <a:ext cx="0" cy="0"/>
          <a:chOff x="0" y="0"/>
          <a:chExt cx="0" cy="0"/>
        </a:xfrm>
      </p:grpSpPr>
      <p:sp>
        <p:nvSpPr>
          <p:cNvPr id="315" name="Google Shape;315;p25"/>
          <p:cNvSpPr txBox="1">
            <a:spLocks noGrp="1"/>
          </p:cNvSpPr>
          <p:nvPr>
            <p:ph type="subTitle" idx="1"/>
          </p:nvPr>
        </p:nvSpPr>
        <p:spPr>
          <a:xfrm>
            <a:off x="5057367" y="1843433"/>
            <a:ext cx="5006800" cy="556000"/>
          </a:xfrm>
          <a:prstGeom prst="rect">
            <a:avLst/>
          </a:prstGeom>
          <a:ln>
            <a:noFill/>
          </a:ln>
          <a:effectLst>
            <a:outerShdw dist="28575" dir="870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GB"/>
              <a:t>Click to edit Master subtitle style</a:t>
            </a:r>
            <a:endParaRPr/>
          </a:p>
        </p:txBody>
      </p:sp>
      <p:sp>
        <p:nvSpPr>
          <p:cNvPr id="316" name="Google Shape;316;p25"/>
          <p:cNvSpPr txBox="1">
            <a:spLocks noGrp="1"/>
          </p:cNvSpPr>
          <p:nvPr>
            <p:ph type="subTitle" idx="2"/>
          </p:nvPr>
        </p:nvSpPr>
        <p:spPr>
          <a:xfrm>
            <a:off x="5057367" y="2401233"/>
            <a:ext cx="5006800" cy="55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17" name="Google Shape;317;p25"/>
          <p:cNvSpPr txBox="1">
            <a:spLocks noGrp="1"/>
          </p:cNvSpPr>
          <p:nvPr>
            <p:ph type="subTitle" idx="3"/>
          </p:nvPr>
        </p:nvSpPr>
        <p:spPr>
          <a:xfrm>
            <a:off x="2803767" y="3827501"/>
            <a:ext cx="5006800" cy="55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18" name="Google Shape;318;p25"/>
          <p:cNvSpPr txBox="1">
            <a:spLocks noGrp="1"/>
          </p:cNvSpPr>
          <p:nvPr>
            <p:ph type="subTitle" idx="4"/>
          </p:nvPr>
        </p:nvSpPr>
        <p:spPr>
          <a:xfrm>
            <a:off x="4202384" y="5253771"/>
            <a:ext cx="5006800" cy="55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19" name="Google Shape;319;p25"/>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
        <p:nvSpPr>
          <p:cNvPr id="320" name="Google Shape;320;p25"/>
          <p:cNvSpPr txBox="1">
            <a:spLocks noGrp="1"/>
          </p:cNvSpPr>
          <p:nvPr>
            <p:ph type="subTitle" idx="5"/>
          </p:nvPr>
        </p:nvSpPr>
        <p:spPr>
          <a:xfrm>
            <a:off x="2803767" y="3271500"/>
            <a:ext cx="5006800" cy="556000"/>
          </a:xfrm>
          <a:prstGeom prst="rect">
            <a:avLst/>
          </a:prstGeom>
          <a:ln>
            <a:noFill/>
          </a:ln>
          <a:effectLst>
            <a:outerShdw dist="28575" dir="870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GB"/>
              <a:t>Click to edit Master subtitle style</a:t>
            </a:r>
            <a:endParaRPr/>
          </a:p>
        </p:txBody>
      </p:sp>
      <p:sp>
        <p:nvSpPr>
          <p:cNvPr id="321" name="Google Shape;321;p25"/>
          <p:cNvSpPr txBox="1">
            <a:spLocks noGrp="1"/>
          </p:cNvSpPr>
          <p:nvPr>
            <p:ph type="subTitle" idx="6"/>
          </p:nvPr>
        </p:nvSpPr>
        <p:spPr>
          <a:xfrm>
            <a:off x="4202384" y="4699567"/>
            <a:ext cx="5006800" cy="556000"/>
          </a:xfrm>
          <a:prstGeom prst="rect">
            <a:avLst/>
          </a:prstGeom>
          <a:ln>
            <a:noFill/>
          </a:ln>
          <a:effectLst>
            <a:outerShdw dist="28575" dir="870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GB"/>
              <a:t>Click to edit Master subtitle style</a:t>
            </a:r>
            <a:endParaRPr/>
          </a:p>
        </p:txBody>
      </p:sp>
      <p:grpSp>
        <p:nvGrpSpPr>
          <p:cNvPr id="322" name="Google Shape;322;p25"/>
          <p:cNvGrpSpPr/>
          <p:nvPr/>
        </p:nvGrpSpPr>
        <p:grpSpPr>
          <a:xfrm rot="-5400000">
            <a:off x="2323544" y="-2945039"/>
            <a:ext cx="7329403" cy="12813509"/>
            <a:chOff x="3750750" y="2350500"/>
            <a:chExt cx="638650" cy="649825"/>
          </a:xfrm>
        </p:grpSpPr>
        <p:sp>
          <p:nvSpPr>
            <p:cNvPr id="323" name="Google Shape;323;p25"/>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4" name="Google Shape;324;p25"/>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5" name="Google Shape;325;p25"/>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6" name="Google Shape;326;p25"/>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7" name="Google Shape;327;p25"/>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8" name="Google Shape;328;p25"/>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329" name="Google Shape;329;p25"/>
          <p:cNvPicPr preferRelativeResize="0"/>
          <p:nvPr/>
        </p:nvPicPr>
        <p:blipFill>
          <a:blip r:embed="rId2">
            <a:alphaModFix/>
          </a:blip>
          <a:stretch>
            <a:fillRect/>
          </a:stretch>
        </p:blipFill>
        <p:spPr>
          <a:xfrm>
            <a:off x="-1725929" y="730551"/>
            <a:ext cx="3829793" cy="6858001"/>
          </a:xfrm>
          <a:prstGeom prst="rect">
            <a:avLst/>
          </a:prstGeom>
          <a:noFill/>
          <a:ln>
            <a:noFill/>
          </a:ln>
        </p:spPr>
      </p:pic>
      <p:pic>
        <p:nvPicPr>
          <p:cNvPr id="330" name="Google Shape;330;p25"/>
          <p:cNvPicPr preferRelativeResize="0"/>
          <p:nvPr/>
        </p:nvPicPr>
        <p:blipFill rotWithShape="1">
          <a:blip r:embed="rId3">
            <a:alphaModFix/>
          </a:blip>
          <a:srcRect r="13096" b="52640"/>
          <a:stretch/>
        </p:blipFill>
        <p:spPr>
          <a:xfrm>
            <a:off x="-614199" y="6132567"/>
            <a:ext cx="6610033" cy="821533"/>
          </a:xfrm>
          <a:prstGeom prst="rect">
            <a:avLst/>
          </a:prstGeom>
          <a:noFill/>
          <a:ln>
            <a:noFill/>
          </a:ln>
        </p:spPr>
      </p:pic>
      <p:pic>
        <p:nvPicPr>
          <p:cNvPr id="331" name="Google Shape;331;p25"/>
          <p:cNvPicPr preferRelativeResize="0"/>
          <p:nvPr/>
        </p:nvPicPr>
        <p:blipFill>
          <a:blip r:embed="rId4">
            <a:alphaModFix/>
          </a:blip>
          <a:stretch>
            <a:fillRect/>
          </a:stretch>
        </p:blipFill>
        <p:spPr>
          <a:xfrm rot="-5923693">
            <a:off x="709664" y="-1394020"/>
            <a:ext cx="1086209" cy="2788613"/>
          </a:xfrm>
          <a:prstGeom prst="rect">
            <a:avLst/>
          </a:prstGeom>
          <a:noFill/>
          <a:ln>
            <a:noFill/>
          </a:ln>
        </p:spPr>
      </p:pic>
      <p:pic>
        <p:nvPicPr>
          <p:cNvPr id="332" name="Google Shape;332;p25"/>
          <p:cNvPicPr preferRelativeResize="0"/>
          <p:nvPr/>
        </p:nvPicPr>
        <p:blipFill>
          <a:blip r:embed="rId5">
            <a:alphaModFix/>
          </a:blip>
          <a:stretch>
            <a:fillRect/>
          </a:stretch>
        </p:blipFill>
        <p:spPr>
          <a:xfrm rot="8100006">
            <a:off x="-584927" y="5113131"/>
            <a:ext cx="2026665" cy="1596332"/>
          </a:xfrm>
          <a:prstGeom prst="rect">
            <a:avLst/>
          </a:prstGeom>
          <a:noFill/>
          <a:ln>
            <a:noFill/>
          </a:ln>
        </p:spPr>
      </p:pic>
    </p:spTree>
    <p:extLst>
      <p:ext uri="{BB962C8B-B14F-4D97-AF65-F5344CB8AC3E}">
        <p14:creationId xmlns:p14="http://schemas.microsoft.com/office/powerpoint/2010/main" val="274620533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333"/>
        <p:cNvGrpSpPr/>
        <p:nvPr/>
      </p:nvGrpSpPr>
      <p:grpSpPr>
        <a:xfrm>
          <a:off x="0" y="0"/>
          <a:ext cx="0" cy="0"/>
          <a:chOff x="0" y="0"/>
          <a:chExt cx="0" cy="0"/>
        </a:xfrm>
      </p:grpSpPr>
      <p:grpSp>
        <p:nvGrpSpPr>
          <p:cNvPr id="334" name="Google Shape;334;p26"/>
          <p:cNvGrpSpPr/>
          <p:nvPr/>
        </p:nvGrpSpPr>
        <p:grpSpPr>
          <a:xfrm rot="5400000">
            <a:off x="2323544" y="-2945039"/>
            <a:ext cx="7329403" cy="12813509"/>
            <a:chOff x="3750750" y="2350500"/>
            <a:chExt cx="638650" cy="649825"/>
          </a:xfrm>
        </p:grpSpPr>
        <p:sp>
          <p:nvSpPr>
            <p:cNvPr id="335" name="Google Shape;335;p26"/>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6" name="Google Shape;336;p26"/>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7" name="Google Shape;337;p26"/>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8" name="Google Shape;338;p26"/>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9" name="Google Shape;339;p26"/>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0" name="Google Shape;340;p26"/>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41" name="Google Shape;341;p26"/>
          <p:cNvSpPr txBox="1">
            <a:spLocks noGrp="1"/>
          </p:cNvSpPr>
          <p:nvPr>
            <p:ph type="subTitle" idx="1"/>
          </p:nvPr>
        </p:nvSpPr>
        <p:spPr>
          <a:xfrm>
            <a:off x="2756000" y="2101200"/>
            <a:ext cx="2784800" cy="646400"/>
          </a:xfrm>
          <a:prstGeom prst="rect">
            <a:avLst/>
          </a:prstGeom>
          <a:ln>
            <a:noFill/>
          </a:ln>
          <a:effectLst>
            <a:outerShdw dist="38100" dir="762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sp>
        <p:nvSpPr>
          <p:cNvPr id="342" name="Google Shape;342;p26"/>
          <p:cNvSpPr txBox="1">
            <a:spLocks noGrp="1"/>
          </p:cNvSpPr>
          <p:nvPr>
            <p:ph type="subTitle" idx="2"/>
          </p:nvPr>
        </p:nvSpPr>
        <p:spPr>
          <a:xfrm>
            <a:off x="2756000" y="2747600"/>
            <a:ext cx="2784800" cy="646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43" name="Google Shape;343;p26"/>
          <p:cNvSpPr txBox="1">
            <a:spLocks noGrp="1"/>
          </p:cNvSpPr>
          <p:nvPr>
            <p:ph type="subTitle" idx="3"/>
          </p:nvPr>
        </p:nvSpPr>
        <p:spPr>
          <a:xfrm>
            <a:off x="7861399" y="2747600"/>
            <a:ext cx="2784800" cy="646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44" name="Google Shape;344;p26"/>
          <p:cNvSpPr txBox="1">
            <a:spLocks noGrp="1"/>
          </p:cNvSpPr>
          <p:nvPr>
            <p:ph type="subTitle" idx="4"/>
          </p:nvPr>
        </p:nvSpPr>
        <p:spPr>
          <a:xfrm>
            <a:off x="2756000" y="4879067"/>
            <a:ext cx="2784800" cy="646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45" name="Google Shape;345;p26"/>
          <p:cNvSpPr txBox="1">
            <a:spLocks noGrp="1"/>
          </p:cNvSpPr>
          <p:nvPr>
            <p:ph type="subTitle" idx="5"/>
          </p:nvPr>
        </p:nvSpPr>
        <p:spPr>
          <a:xfrm>
            <a:off x="7861399" y="4879067"/>
            <a:ext cx="2784800" cy="646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46" name="Google Shape;346;p26"/>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
        <p:nvSpPr>
          <p:cNvPr id="347" name="Google Shape;347;p26"/>
          <p:cNvSpPr txBox="1">
            <a:spLocks noGrp="1"/>
          </p:cNvSpPr>
          <p:nvPr>
            <p:ph type="subTitle" idx="6"/>
          </p:nvPr>
        </p:nvSpPr>
        <p:spPr>
          <a:xfrm>
            <a:off x="2756000" y="4232667"/>
            <a:ext cx="2784800" cy="646400"/>
          </a:xfrm>
          <a:prstGeom prst="rect">
            <a:avLst/>
          </a:prstGeom>
          <a:ln>
            <a:noFill/>
          </a:ln>
          <a:effectLst>
            <a:outerShdw dist="38100" dir="762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sp>
        <p:nvSpPr>
          <p:cNvPr id="348" name="Google Shape;348;p26"/>
          <p:cNvSpPr txBox="1">
            <a:spLocks noGrp="1"/>
          </p:cNvSpPr>
          <p:nvPr>
            <p:ph type="subTitle" idx="7"/>
          </p:nvPr>
        </p:nvSpPr>
        <p:spPr>
          <a:xfrm>
            <a:off x="7861407" y="2101200"/>
            <a:ext cx="2784800" cy="646400"/>
          </a:xfrm>
          <a:prstGeom prst="rect">
            <a:avLst/>
          </a:prstGeom>
          <a:ln>
            <a:noFill/>
          </a:ln>
          <a:effectLst>
            <a:outerShdw dist="38100" dir="762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sp>
        <p:nvSpPr>
          <p:cNvPr id="349" name="Google Shape;349;p26"/>
          <p:cNvSpPr txBox="1">
            <a:spLocks noGrp="1"/>
          </p:cNvSpPr>
          <p:nvPr>
            <p:ph type="subTitle" idx="8"/>
          </p:nvPr>
        </p:nvSpPr>
        <p:spPr>
          <a:xfrm>
            <a:off x="7861407" y="4232667"/>
            <a:ext cx="2784800" cy="646400"/>
          </a:xfrm>
          <a:prstGeom prst="rect">
            <a:avLst/>
          </a:prstGeom>
          <a:ln>
            <a:noFill/>
          </a:ln>
          <a:effectLst>
            <a:outerShdw dist="38100" dir="762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pic>
        <p:nvPicPr>
          <p:cNvPr id="350" name="Google Shape;350;p26"/>
          <p:cNvPicPr preferRelativeResize="0"/>
          <p:nvPr/>
        </p:nvPicPr>
        <p:blipFill>
          <a:blip r:embed="rId2">
            <a:alphaModFix/>
          </a:blip>
          <a:stretch>
            <a:fillRect/>
          </a:stretch>
        </p:blipFill>
        <p:spPr>
          <a:xfrm rot="-12">
            <a:off x="-674099" y="3321425"/>
            <a:ext cx="2169363" cy="3761692"/>
          </a:xfrm>
          <a:prstGeom prst="rect">
            <a:avLst/>
          </a:prstGeom>
          <a:noFill/>
          <a:ln>
            <a:noFill/>
          </a:ln>
        </p:spPr>
      </p:pic>
      <p:pic>
        <p:nvPicPr>
          <p:cNvPr id="351" name="Google Shape;351;p26"/>
          <p:cNvPicPr preferRelativeResize="0"/>
          <p:nvPr/>
        </p:nvPicPr>
        <p:blipFill>
          <a:blip r:embed="rId3">
            <a:alphaModFix/>
          </a:blip>
          <a:stretch>
            <a:fillRect/>
          </a:stretch>
        </p:blipFill>
        <p:spPr>
          <a:xfrm rot="4326734">
            <a:off x="-396268" y="5762415"/>
            <a:ext cx="1469701" cy="1157627"/>
          </a:xfrm>
          <a:prstGeom prst="rect">
            <a:avLst/>
          </a:prstGeom>
          <a:noFill/>
          <a:ln>
            <a:noFill/>
          </a:ln>
        </p:spPr>
      </p:pic>
      <p:pic>
        <p:nvPicPr>
          <p:cNvPr id="352" name="Google Shape;352;p26"/>
          <p:cNvPicPr preferRelativeResize="0"/>
          <p:nvPr/>
        </p:nvPicPr>
        <p:blipFill>
          <a:blip r:embed="rId4">
            <a:alphaModFix/>
          </a:blip>
          <a:stretch>
            <a:fillRect/>
          </a:stretch>
        </p:blipFill>
        <p:spPr>
          <a:xfrm rot="-12">
            <a:off x="368153" y="2914245"/>
            <a:ext cx="588463" cy="1094217"/>
          </a:xfrm>
          <a:prstGeom prst="rect">
            <a:avLst/>
          </a:prstGeom>
          <a:noFill/>
          <a:ln>
            <a:noFill/>
          </a:ln>
        </p:spPr>
      </p:pic>
      <p:pic>
        <p:nvPicPr>
          <p:cNvPr id="353" name="Google Shape;353;p26"/>
          <p:cNvPicPr preferRelativeResize="0"/>
          <p:nvPr/>
        </p:nvPicPr>
        <p:blipFill rotWithShape="1">
          <a:blip r:embed="rId5">
            <a:alphaModFix/>
          </a:blip>
          <a:srcRect r="65313" b="29908"/>
          <a:stretch/>
        </p:blipFill>
        <p:spPr>
          <a:xfrm>
            <a:off x="10799926" y="3214167"/>
            <a:ext cx="1581633" cy="3761701"/>
          </a:xfrm>
          <a:prstGeom prst="rect">
            <a:avLst/>
          </a:prstGeom>
          <a:noFill/>
          <a:ln>
            <a:noFill/>
          </a:ln>
        </p:spPr>
      </p:pic>
    </p:spTree>
    <p:extLst>
      <p:ext uri="{BB962C8B-B14F-4D97-AF65-F5344CB8AC3E}">
        <p14:creationId xmlns:p14="http://schemas.microsoft.com/office/powerpoint/2010/main" val="334222033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354"/>
        <p:cNvGrpSpPr/>
        <p:nvPr/>
      </p:nvGrpSpPr>
      <p:grpSpPr>
        <a:xfrm>
          <a:off x="0" y="0"/>
          <a:ext cx="0" cy="0"/>
          <a:chOff x="0" y="0"/>
          <a:chExt cx="0" cy="0"/>
        </a:xfrm>
      </p:grpSpPr>
      <p:grpSp>
        <p:nvGrpSpPr>
          <p:cNvPr id="355" name="Google Shape;355;p27"/>
          <p:cNvGrpSpPr/>
          <p:nvPr/>
        </p:nvGrpSpPr>
        <p:grpSpPr>
          <a:xfrm rot="-5400000">
            <a:off x="2323544" y="-2945039"/>
            <a:ext cx="7329403" cy="12813509"/>
            <a:chOff x="3750750" y="2350500"/>
            <a:chExt cx="638650" cy="649825"/>
          </a:xfrm>
        </p:grpSpPr>
        <p:sp>
          <p:nvSpPr>
            <p:cNvPr id="356" name="Google Shape;356;p27"/>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7" name="Google Shape;357;p27"/>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8" name="Google Shape;358;p27"/>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9" name="Google Shape;359;p27"/>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0" name="Google Shape;360;p27"/>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1" name="Google Shape;361;p27"/>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62" name="Google Shape;362;p27"/>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
        <p:nvSpPr>
          <p:cNvPr id="363" name="Google Shape;363;p27"/>
          <p:cNvSpPr txBox="1">
            <a:spLocks noGrp="1"/>
          </p:cNvSpPr>
          <p:nvPr>
            <p:ph type="subTitle" idx="1"/>
          </p:nvPr>
        </p:nvSpPr>
        <p:spPr>
          <a:xfrm>
            <a:off x="960000" y="2877848"/>
            <a:ext cx="3115200" cy="646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64" name="Google Shape;364;p27"/>
          <p:cNvSpPr txBox="1">
            <a:spLocks noGrp="1"/>
          </p:cNvSpPr>
          <p:nvPr>
            <p:ph type="subTitle" idx="2"/>
          </p:nvPr>
        </p:nvSpPr>
        <p:spPr>
          <a:xfrm>
            <a:off x="4538400" y="2877848"/>
            <a:ext cx="3115200" cy="646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65" name="Google Shape;365;p27"/>
          <p:cNvSpPr txBox="1">
            <a:spLocks noGrp="1"/>
          </p:cNvSpPr>
          <p:nvPr>
            <p:ph type="subTitle" idx="3"/>
          </p:nvPr>
        </p:nvSpPr>
        <p:spPr>
          <a:xfrm>
            <a:off x="8116800" y="2877848"/>
            <a:ext cx="3115200" cy="646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66" name="Google Shape;366;p27"/>
          <p:cNvSpPr txBox="1">
            <a:spLocks noGrp="1"/>
          </p:cNvSpPr>
          <p:nvPr>
            <p:ph type="subTitle" idx="4"/>
          </p:nvPr>
        </p:nvSpPr>
        <p:spPr>
          <a:xfrm>
            <a:off x="960000" y="5142237"/>
            <a:ext cx="3115200" cy="646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67" name="Google Shape;367;p27"/>
          <p:cNvSpPr txBox="1">
            <a:spLocks noGrp="1"/>
          </p:cNvSpPr>
          <p:nvPr>
            <p:ph type="subTitle" idx="5"/>
          </p:nvPr>
        </p:nvSpPr>
        <p:spPr>
          <a:xfrm>
            <a:off x="4538400" y="5142237"/>
            <a:ext cx="3115200" cy="646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68" name="Google Shape;368;p27"/>
          <p:cNvSpPr txBox="1">
            <a:spLocks noGrp="1"/>
          </p:cNvSpPr>
          <p:nvPr>
            <p:ph type="subTitle" idx="6"/>
          </p:nvPr>
        </p:nvSpPr>
        <p:spPr>
          <a:xfrm>
            <a:off x="8116800" y="5142237"/>
            <a:ext cx="3115200" cy="646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69" name="Google Shape;369;p27"/>
          <p:cNvSpPr txBox="1">
            <a:spLocks noGrp="1"/>
          </p:cNvSpPr>
          <p:nvPr>
            <p:ph type="subTitle" idx="7"/>
          </p:nvPr>
        </p:nvSpPr>
        <p:spPr>
          <a:xfrm>
            <a:off x="953467" y="2234700"/>
            <a:ext cx="3115200" cy="646400"/>
          </a:xfrm>
          <a:prstGeom prst="rect">
            <a:avLst/>
          </a:prstGeom>
          <a:ln>
            <a:noFill/>
          </a:ln>
          <a:effectLst>
            <a:outerShdw dist="38100" dir="7920000" algn="bl" rotWithShape="0">
              <a:schemeClr val="accent6"/>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sp>
        <p:nvSpPr>
          <p:cNvPr id="370" name="Google Shape;370;p27"/>
          <p:cNvSpPr txBox="1">
            <a:spLocks noGrp="1"/>
          </p:cNvSpPr>
          <p:nvPr>
            <p:ph type="subTitle" idx="8"/>
          </p:nvPr>
        </p:nvSpPr>
        <p:spPr>
          <a:xfrm>
            <a:off x="4538400" y="2234700"/>
            <a:ext cx="3115200" cy="646400"/>
          </a:xfrm>
          <a:prstGeom prst="rect">
            <a:avLst/>
          </a:prstGeom>
          <a:ln>
            <a:noFill/>
          </a:ln>
          <a:effectLst>
            <a:outerShdw dist="38100" dir="7920000" algn="bl" rotWithShape="0">
              <a:schemeClr val="accent6"/>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sp>
        <p:nvSpPr>
          <p:cNvPr id="371" name="Google Shape;371;p27"/>
          <p:cNvSpPr txBox="1">
            <a:spLocks noGrp="1"/>
          </p:cNvSpPr>
          <p:nvPr>
            <p:ph type="subTitle" idx="9"/>
          </p:nvPr>
        </p:nvSpPr>
        <p:spPr>
          <a:xfrm>
            <a:off x="8123333" y="2234700"/>
            <a:ext cx="3115200" cy="646400"/>
          </a:xfrm>
          <a:prstGeom prst="rect">
            <a:avLst/>
          </a:prstGeom>
          <a:ln>
            <a:noFill/>
          </a:ln>
          <a:effectLst>
            <a:outerShdw dist="38100" dir="7920000" algn="bl" rotWithShape="0">
              <a:schemeClr val="accent6"/>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sp>
        <p:nvSpPr>
          <p:cNvPr id="372" name="Google Shape;372;p27"/>
          <p:cNvSpPr txBox="1">
            <a:spLocks noGrp="1"/>
          </p:cNvSpPr>
          <p:nvPr>
            <p:ph type="subTitle" idx="13"/>
          </p:nvPr>
        </p:nvSpPr>
        <p:spPr>
          <a:xfrm>
            <a:off x="953467" y="4493033"/>
            <a:ext cx="3115200" cy="646400"/>
          </a:xfrm>
          <a:prstGeom prst="rect">
            <a:avLst/>
          </a:prstGeom>
          <a:ln>
            <a:noFill/>
          </a:ln>
          <a:effectLst>
            <a:outerShdw dist="38100" dir="7920000" algn="bl" rotWithShape="0">
              <a:schemeClr val="accent6"/>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sp>
        <p:nvSpPr>
          <p:cNvPr id="373" name="Google Shape;373;p27"/>
          <p:cNvSpPr txBox="1">
            <a:spLocks noGrp="1"/>
          </p:cNvSpPr>
          <p:nvPr>
            <p:ph type="subTitle" idx="14"/>
          </p:nvPr>
        </p:nvSpPr>
        <p:spPr>
          <a:xfrm>
            <a:off x="4538400" y="4493033"/>
            <a:ext cx="3115200" cy="646400"/>
          </a:xfrm>
          <a:prstGeom prst="rect">
            <a:avLst/>
          </a:prstGeom>
          <a:ln>
            <a:noFill/>
          </a:ln>
          <a:effectLst>
            <a:outerShdw dist="38100" dir="7920000" algn="bl" rotWithShape="0">
              <a:schemeClr val="accent6"/>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sp>
        <p:nvSpPr>
          <p:cNvPr id="374" name="Google Shape;374;p27"/>
          <p:cNvSpPr txBox="1">
            <a:spLocks noGrp="1"/>
          </p:cNvSpPr>
          <p:nvPr>
            <p:ph type="subTitle" idx="15"/>
          </p:nvPr>
        </p:nvSpPr>
        <p:spPr>
          <a:xfrm>
            <a:off x="8123333" y="4493033"/>
            <a:ext cx="3115200" cy="646400"/>
          </a:xfrm>
          <a:prstGeom prst="rect">
            <a:avLst/>
          </a:prstGeom>
          <a:ln>
            <a:noFill/>
          </a:ln>
          <a:effectLst>
            <a:outerShdw dist="38100" dir="7920000" algn="bl" rotWithShape="0">
              <a:schemeClr val="accent6"/>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pic>
        <p:nvPicPr>
          <p:cNvPr id="375" name="Google Shape;375;p27"/>
          <p:cNvPicPr preferRelativeResize="0"/>
          <p:nvPr/>
        </p:nvPicPr>
        <p:blipFill rotWithShape="1">
          <a:blip r:embed="rId2">
            <a:alphaModFix/>
          </a:blip>
          <a:srcRect r="65313" b="29908"/>
          <a:stretch/>
        </p:blipFill>
        <p:spPr>
          <a:xfrm rot="10800000">
            <a:off x="-122074" y="-89467"/>
            <a:ext cx="1581633" cy="3761701"/>
          </a:xfrm>
          <a:prstGeom prst="rect">
            <a:avLst/>
          </a:prstGeom>
          <a:noFill/>
          <a:ln>
            <a:noFill/>
          </a:ln>
        </p:spPr>
      </p:pic>
      <p:pic>
        <p:nvPicPr>
          <p:cNvPr id="376" name="Google Shape;376;p27"/>
          <p:cNvPicPr preferRelativeResize="0"/>
          <p:nvPr/>
        </p:nvPicPr>
        <p:blipFill>
          <a:blip r:embed="rId3">
            <a:alphaModFix/>
          </a:blip>
          <a:stretch>
            <a:fillRect/>
          </a:stretch>
        </p:blipFill>
        <p:spPr>
          <a:xfrm rot="-9159457">
            <a:off x="11491363" y="-389200"/>
            <a:ext cx="815375" cy="2728739"/>
          </a:xfrm>
          <a:prstGeom prst="rect">
            <a:avLst/>
          </a:prstGeom>
          <a:noFill/>
          <a:ln>
            <a:noFill/>
          </a:ln>
        </p:spPr>
      </p:pic>
      <p:pic>
        <p:nvPicPr>
          <p:cNvPr id="377" name="Google Shape;377;p27"/>
          <p:cNvPicPr preferRelativeResize="0"/>
          <p:nvPr/>
        </p:nvPicPr>
        <p:blipFill rotWithShape="1">
          <a:blip r:embed="rId4">
            <a:alphaModFix/>
          </a:blip>
          <a:srcRect l="56228" b="12747"/>
          <a:stretch/>
        </p:blipFill>
        <p:spPr>
          <a:xfrm>
            <a:off x="-165200" y="3173219"/>
            <a:ext cx="1624765" cy="3811781"/>
          </a:xfrm>
          <a:prstGeom prst="rect">
            <a:avLst/>
          </a:prstGeom>
          <a:noFill/>
          <a:ln>
            <a:noFill/>
          </a:ln>
        </p:spPr>
      </p:pic>
      <p:pic>
        <p:nvPicPr>
          <p:cNvPr id="378" name="Google Shape;378;p27"/>
          <p:cNvPicPr preferRelativeResize="0"/>
          <p:nvPr/>
        </p:nvPicPr>
        <p:blipFill rotWithShape="1">
          <a:blip r:embed="rId5">
            <a:alphaModFix/>
          </a:blip>
          <a:srcRect t="21722"/>
          <a:stretch/>
        </p:blipFill>
        <p:spPr>
          <a:xfrm>
            <a:off x="7720167" y="-177800"/>
            <a:ext cx="2579032" cy="740800"/>
          </a:xfrm>
          <a:prstGeom prst="rect">
            <a:avLst/>
          </a:prstGeom>
          <a:noFill/>
          <a:ln>
            <a:noFill/>
          </a:ln>
        </p:spPr>
      </p:pic>
      <p:pic>
        <p:nvPicPr>
          <p:cNvPr id="379" name="Google Shape;379;p27"/>
          <p:cNvPicPr preferRelativeResize="0"/>
          <p:nvPr/>
        </p:nvPicPr>
        <p:blipFill>
          <a:blip r:embed="rId6">
            <a:alphaModFix/>
          </a:blip>
          <a:stretch>
            <a:fillRect/>
          </a:stretch>
        </p:blipFill>
        <p:spPr>
          <a:xfrm rot="646693">
            <a:off x="11412583" y="2629537"/>
            <a:ext cx="972939" cy="2497792"/>
          </a:xfrm>
          <a:prstGeom prst="rect">
            <a:avLst/>
          </a:prstGeom>
          <a:noFill/>
          <a:ln>
            <a:noFill/>
          </a:ln>
        </p:spPr>
      </p:pic>
      <p:pic>
        <p:nvPicPr>
          <p:cNvPr id="380" name="Google Shape;380;p27"/>
          <p:cNvPicPr preferRelativeResize="0"/>
          <p:nvPr/>
        </p:nvPicPr>
        <p:blipFill>
          <a:blip r:embed="rId7">
            <a:alphaModFix/>
          </a:blip>
          <a:stretch>
            <a:fillRect/>
          </a:stretch>
        </p:blipFill>
        <p:spPr>
          <a:xfrm>
            <a:off x="10858366" y="3672234"/>
            <a:ext cx="1838237" cy="3407301"/>
          </a:xfrm>
          <a:prstGeom prst="rect">
            <a:avLst/>
          </a:prstGeom>
          <a:noFill/>
          <a:ln>
            <a:noFill/>
          </a:ln>
        </p:spPr>
      </p:pic>
      <p:pic>
        <p:nvPicPr>
          <p:cNvPr id="381" name="Google Shape;381;p27"/>
          <p:cNvPicPr preferRelativeResize="0"/>
          <p:nvPr/>
        </p:nvPicPr>
        <p:blipFill>
          <a:blip r:embed="rId8">
            <a:alphaModFix/>
          </a:blip>
          <a:stretch>
            <a:fillRect/>
          </a:stretch>
        </p:blipFill>
        <p:spPr>
          <a:xfrm rot="-249066">
            <a:off x="10653368" y="5842864"/>
            <a:ext cx="1454741" cy="938533"/>
          </a:xfrm>
          <a:prstGeom prst="rect">
            <a:avLst/>
          </a:prstGeom>
          <a:noFill/>
          <a:ln>
            <a:noFill/>
          </a:ln>
        </p:spPr>
      </p:pic>
      <p:pic>
        <p:nvPicPr>
          <p:cNvPr id="382" name="Google Shape;382;p27"/>
          <p:cNvPicPr preferRelativeResize="0"/>
          <p:nvPr/>
        </p:nvPicPr>
        <p:blipFill>
          <a:blip r:embed="rId9">
            <a:alphaModFix/>
          </a:blip>
          <a:stretch>
            <a:fillRect/>
          </a:stretch>
        </p:blipFill>
        <p:spPr>
          <a:xfrm rot="4430044">
            <a:off x="11016101" y="5562077"/>
            <a:ext cx="1905136" cy="1102967"/>
          </a:xfrm>
          <a:prstGeom prst="rect">
            <a:avLst/>
          </a:prstGeom>
          <a:noFill/>
          <a:ln>
            <a:noFill/>
          </a:ln>
        </p:spPr>
      </p:pic>
    </p:spTree>
    <p:extLst>
      <p:ext uri="{BB962C8B-B14F-4D97-AF65-F5344CB8AC3E}">
        <p14:creationId xmlns:p14="http://schemas.microsoft.com/office/powerpoint/2010/main" val="320310098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383"/>
        <p:cNvGrpSpPr/>
        <p:nvPr/>
      </p:nvGrpSpPr>
      <p:grpSpPr>
        <a:xfrm>
          <a:off x="0" y="0"/>
          <a:ext cx="0" cy="0"/>
          <a:chOff x="0" y="0"/>
          <a:chExt cx="0" cy="0"/>
        </a:xfrm>
      </p:grpSpPr>
      <p:grpSp>
        <p:nvGrpSpPr>
          <p:cNvPr id="384" name="Google Shape;384;p28"/>
          <p:cNvGrpSpPr/>
          <p:nvPr/>
        </p:nvGrpSpPr>
        <p:grpSpPr>
          <a:xfrm rot="-5400000">
            <a:off x="2323544" y="-2945039"/>
            <a:ext cx="7329403" cy="12813509"/>
            <a:chOff x="3750750" y="2350500"/>
            <a:chExt cx="638650" cy="649825"/>
          </a:xfrm>
        </p:grpSpPr>
        <p:sp>
          <p:nvSpPr>
            <p:cNvPr id="385" name="Google Shape;385;p28"/>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6" name="Google Shape;386;p28"/>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7" name="Google Shape;387;p28"/>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8" name="Google Shape;388;p28"/>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9" name="Google Shape;389;p28"/>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0" name="Google Shape;390;p28"/>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91" name="Google Shape;391;p28"/>
          <p:cNvSpPr txBox="1">
            <a:spLocks noGrp="1"/>
          </p:cNvSpPr>
          <p:nvPr>
            <p:ph type="title" hasCustomPrompt="1"/>
          </p:nvPr>
        </p:nvSpPr>
        <p:spPr>
          <a:xfrm>
            <a:off x="3558633" y="719967"/>
            <a:ext cx="7682400" cy="11044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7066">
                <a:solidFill>
                  <a:schemeClr val="dk1"/>
                </a:solidFill>
              </a:defRPr>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392" name="Google Shape;392;p28"/>
          <p:cNvSpPr txBox="1">
            <a:spLocks noGrp="1"/>
          </p:cNvSpPr>
          <p:nvPr>
            <p:ph type="subTitle" idx="1"/>
          </p:nvPr>
        </p:nvSpPr>
        <p:spPr>
          <a:xfrm>
            <a:off x="3558633" y="1905328"/>
            <a:ext cx="7682400" cy="34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93" name="Google Shape;393;p28"/>
          <p:cNvSpPr txBox="1">
            <a:spLocks noGrp="1"/>
          </p:cNvSpPr>
          <p:nvPr>
            <p:ph type="title" idx="2" hasCustomPrompt="1"/>
          </p:nvPr>
        </p:nvSpPr>
        <p:spPr>
          <a:xfrm>
            <a:off x="3558633" y="2661508"/>
            <a:ext cx="7682400" cy="11044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7066"/>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394" name="Google Shape;394;p28"/>
          <p:cNvSpPr txBox="1">
            <a:spLocks noGrp="1"/>
          </p:cNvSpPr>
          <p:nvPr>
            <p:ph type="subTitle" idx="3"/>
          </p:nvPr>
        </p:nvSpPr>
        <p:spPr>
          <a:xfrm>
            <a:off x="3558633" y="3846877"/>
            <a:ext cx="7682400" cy="34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95" name="Google Shape;395;p28"/>
          <p:cNvSpPr txBox="1">
            <a:spLocks noGrp="1"/>
          </p:cNvSpPr>
          <p:nvPr>
            <p:ph type="title" idx="4" hasCustomPrompt="1"/>
          </p:nvPr>
        </p:nvSpPr>
        <p:spPr>
          <a:xfrm>
            <a:off x="3558633" y="4603032"/>
            <a:ext cx="7682400" cy="11044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7066">
                <a:solidFill>
                  <a:schemeClr val="dk1"/>
                </a:solidFill>
              </a:defRPr>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396" name="Google Shape;396;p28"/>
          <p:cNvSpPr txBox="1">
            <a:spLocks noGrp="1"/>
          </p:cNvSpPr>
          <p:nvPr>
            <p:ph type="subTitle" idx="5"/>
          </p:nvPr>
        </p:nvSpPr>
        <p:spPr>
          <a:xfrm>
            <a:off x="3558633" y="5788401"/>
            <a:ext cx="7682400" cy="34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pic>
        <p:nvPicPr>
          <p:cNvPr id="397" name="Google Shape;397;p28"/>
          <p:cNvPicPr preferRelativeResize="0"/>
          <p:nvPr/>
        </p:nvPicPr>
        <p:blipFill>
          <a:blip r:embed="rId2">
            <a:alphaModFix/>
          </a:blip>
          <a:stretch>
            <a:fillRect/>
          </a:stretch>
        </p:blipFill>
        <p:spPr>
          <a:xfrm>
            <a:off x="10582559" y="1785118"/>
            <a:ext cx="1896000" cy="3287767"/>
          </a:xfrm>
          <a:prstGeom prst="rect">
            <a:avLst/>
          </a:prstGeom>
          <a:noFill/>
          <a:ln>
            <a:noFill/>
          </a:ln>
        </p:spPr>
      </p:pic>
      <p:pic>
        <p:nvPicPr>
          <p:cNvPr id="398" name="Google Shape;398;p28"/>
          <p:cNvPicPr preferRelativeResize="0"/>
          <p:nvPr/>
        </p:nvPicPr>
        <p:blipFill>
          <a:blip r:embed="rId3">
            <a:alphaModFix/>
          </a:blip>
          <a:stretch>
            <a:fillRect/>
          </a:stretch>
        </p:blipFill>
        <p:spPr>
          <a:xfrm>
            <a:off x="-179095" y="974767"/>
            <a:ext cx="1386892" cy="2578900"/>
          </a:xfrm>
          <a:prstGeom prst="rect">
            <a:avLst/>
          </a:prstGeom>
          <a:noFill/>
          <a:ln>
            <a:noFill/>
          </a:ln>
        </p:spPr>
      </p:pic>
      <p:pic>
        <p:nvPicPr>
          <p:cNvPr id="399" name="Google Shape;399;p28"/>
          <p:cNvPicPr preferRelativeResize="0"/>
          <p:nvPr/>
        </p:nvPicPr>
        <p:blipFill>
          <a:blip r:embed="rId4">
            <a:alphaModFix/>
          </a:blip>
          <a:stretch>
            <a:fillRect/>
          </a:stretch>
        </p:blipFill>
        <p:spPr>
          <a:xfrm rot="1887233">
            <a:off x="8509000" y="188641"/>
            <a:ext cx="4584701" cy="474419"/>
          </a:xfrm>
          <a:prstGeom prst="rect">
            <a:avLst/>
          </a:prstGeom>
          <a:noFill/>
          <a:ln>
            <a:noFill/>
          </a:ln>
        </p:spPr>
      </p:pic>
      <p:pic>
        <p:nvPicPr>
          <p:cNvPr id="400" name="Google Shape;400;p28"/>
          <p:cNvPicPr preferRelativeResize="0"/>
          <p:nvPr/>
        </p:nvPicPr>
        <p:blipFill rotWithShape="1">
          <a:blip r:embed="rId5">
            <a:alphaModFix/>
          </a:blip>
          <a:srcRect r="37134" b="12549"/>
          <a:stretch/>
        </p:blipFill>
        <p:spPr>
          <a:xfrm>
            <a:off x="10349667" y="3598734"/>
            <a:ext cx="2058235" cy="3369965"/>
          </a:xfrm>
          <a:prstGeom prst="rect">
            <a:avLst/>
          </a:prstGeom>
          <a:noFill/>
          <a:ln>
            <a:noFill/>
          </a:ln>
        </p:spPr>
      </p:pic>
      <p:pic>
        <p:nvPicPr>
          <p:cNvPr id="401" name="Google Shape;401;p28"/>
          <p:cNvPicPr preferRelativeResize="0"/>
          <p:nvPr/>
        </p:nvPicPr>
        <p:blipFill>
          <a:blip r:embed="rId6">
            <a:alphaModFix/>
          </a:blip>
          <a:stretch>
            <a:fillRect/>
          </a:stretch>
        </p:blipFill>
        <p:spPr>
          <a:xfrm>
            <a:off x="11970993" y="2867867"/>
            <a:ext cx="657912" cy="2578900"/>
          </a:xfrm>
          <a:prstGeom prst="rect">
            <a:avLst/>
          </a:prstGeom>
          <a:noFill/>
          <a:ln>
            <a:noFill/>
          </a:ln>
        </p:spPr>
      </p:pic>
      <p:pic>
        <p:nvPicPr>
          <p:cNvPr id="402" name="Google Shape;402;p28"/>
          <p:cNvPicPr preferRelativeResize="0"/>
          <p:nvPr/>
        </p:nvPicPr>
        <p:blipFill>
          <a:blip r:embed="rId7">
            <a:alphaModFix/>
          </a:blip>
          <a:stretch>
            <a:fillRect/>
          </a:stretch>
        </p:blipFill>
        <p:spPr>
          <a:xfrm rot="3173789">
            <a:off x="10343705" y="-639662"/>
            <a:ext cx="2938592" cy="1701268"/>
          </a:xfrm>
          <a:prstGeom prst="rect">
            <a:avLst/>
          </a:prstGeom>
          <a:noFill/>
          <a:ln>
            <a:noFill/>
          </a:ln>
        </p:spPr>
      </p:pic>
      <p:pic>
        <p:nvPicPr>
          <p:cNvPr id="403" name="Google Shape;403;p28"/>
          <p:cNvPicPr preferRelativeResize="0"/>
          <p:nvPr/>
        </p:nvPicPr>
        <p:blipFill>
          <a:blip r:embed="rId8">
            <a:alphaModFix/>
          </a:blip>
          <a:stretch>
            <a:fillRect/>
          </a:stretch>
        </p:blipFill>
        <p:spPr>
          <a:xfrm>
            <a:off x="10949425" y="3865784"/>
            <a:ext cx="1432719" cy="2578899"/>
          </a:xfrm>
          <a:prstGeom prst="rect">
            <a:avLst/>
          </a:prstGeom>
          <a:noFill/>
          <a:ln>
            <a:noFill/>
          </a:ln>
        </p:spPr>
      </p:pic>
    </p:spTree>
    <p:extLst>
      <p:ext uri="{BB962C8B-B14F-4D97-AF65-F5344CB8AC3E}">
        <p14:creationId xmlns:p14="http://schemas.microsoft.com/office/powerpoint/2010/main" val="356579193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404"/>
        <p:cNvGrpSpPr/>
        <p:nvPr/>
      </p:nvGrpSpPr>
      <p:grpSpPr>
        <a:xfrm>
          <a:off x="0" y="0"/>
          <a:ext cx="0" cy="0"/>
          <a:chOff x="0" y="0"/>
          <a:chExt cx="0" cy="0"/>
        </a:xfrm>
      </p:grpSpPr>
      <p:grpSp>
        <p:nvGrpSpPr>
          <p:cNvPr id="405" name="Google Shape;405;p29"/>
          <p:cNvGrpSpPr/>
          <p:nvPr/>
        </p:nvGrpSpPr>
        <p:grpSpPr>
          <a:xfrm rot="5400000">
            <a:off x="2323544" y="-2945039"/>
            <a:ext cx="7329403" cy="12813509"/>
            <a:chOff x="3750750" y="2350500"/>
            <a:chExt cx="638650" cy="649825"/>
          </a:xfrm>
        </p:grpSpPr>
        <p:sp>
          <p:nvSpPr>
            <p:cNvPr id="406" name="Google Shape;406;p29"/>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7" name="Google Shape;407;p29"/>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8" name="Google Shape;408;p29"/>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9" name="Google Shape;409;p29"/>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0" name="Google Shape;410;p29"/>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1" name="Google Shape;411;p29"/>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12" name="Google Shape;412;p29"/>
          <p:cNvSpPr/>
          <p:nvPr/>
        </p:nvSpPr>
        <p:spPr>
          <a:xfrm>
            <a:off x="1786000" y="88400"/>
            <a:ext cx="8620000" cy="6681200"/>
          </a:xfrm>
          <a:prstGeom prst="ellipse">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13" name="Google Shape;413;p29"/>
          <p:cNvSpPr/>
          <p:nvPr/>
        </p:nvSpPr>
        <p:spPr>
          <a:xfrm>
            <a:off x="2269969" y="463496"/>
            <a:ext cx="7652000" cy="5930800"/>
          </a:xfrm>
          <a:prstGeom prst="ellipse">
            <a:avLst/>
          </a:prstGeom>
          <a:solidFill>
            <a:srgbClr val="FFFFFF">
              <a:alpha val="1674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14" name="Google Shape;414;p29"/>
          <p:cNvSpPr txBox="1">
            <a:spLocks noGrp="1"/>
          </p:cNvSpPr>
          <p:nvPr>
            <p:ph type="ctrTitle"/>
          </p:nvPr>
        </p:nvSpPr>
        <p:spPr>
          <a:xfrm>
            <a:off x="3296000" y="1174767"/>
            <a:ext cx="5600000" cy="1119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5200"/>
              <a:buNone/>
              <a:defRPr sz="6933"/>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r>
              <a:rPr lang="en-GB"/>
              <a:t>Click to edit Master title style</a:t>
            </a:r>
            <a:endParaRPr/>
          </a:p>
        </p:txBody>
      </p:sp>
      <p:sp>
        <p:nvSpPr>
          <p:cNvPr id="415" name="Google Shape;415;p29"/>
          <p:cNvSpPr txBox="1"/>
          <p:nvPr/>
        </p:nvSpPr>
        <p:spPr>
          <a:xfrm>
            <a:off x="3086100" y="4610100"/>
            <a:ext cx="6032400" cy="529600"/>
          </a:xfrm>
          <a:prstGeom prst="rect">
            <a:avLst/>
          </a:prstGeom>
          <a:noFill/>
          <a:ln>
            <a:noFill/>
          </a:ln>
        </p:spPr>
        <p:txBody>
          <a:bodyPr spcFirstLastPara="1" wrap="square" lIns="121900" tIns="121900" rIns="121900" bIns="121900" anchor="t" anchorCtr="0">
            <a:noAutofit/>
          </a:bodyPr>
          <a:lstStyle/>
          <a:p>
            <a:pPr marL="0" lvl="0" indent="0" algn="ctr" rtl="0">
              <a:spcBef>
                <a:spcPts val="400"/>
              </a:spcBef>
              <a:spcAft>
                <a:spcPts val="0"/>
              </a:spcAft>
              <a:buNone/>
            </a:pPr>
            <a:r>
              <a:rPr lang="en" sz="1600">
                <a:solidFill>
                  <a:schemeClr val="dk1"/>
                </a:solidFill>
                <a:latin typeface="Assistant"/>
                <a:ea typeface="Assistant"/>
                <a:cs typeface="Assistant"/>
                <a:sym typeface="Assistant"/>
              </a:rPr>
              <a:t>CREDITS: This presentation template was created by </a:t>
            </a:r>
            <a:r>
              <a:rPr lang="en" sz="1600">
                <a:solidFill>
                  <a:schemeClr val="dk1"/>
                </a:solidFill>
                <a:uFill>
                  <a:noFill/>
                </a:uFill>
                <a:latin typeface="Assistant"/>
                <a:ea typeface="Assistant"/>
                <a:cs typeface="Assistant"/>
                <a:sym typeface="Assistant"/>
                <a:hlinkClick r:id="rId2">
                  <a:extLst>
                    <a:ext uri="{A12FA001-AC4F-418D-AE19-62706E023703}">
                      <ahyp:hlinkClr xmlns:ahyp="http://schemas.microsoft.com/office/drawing/2018/hyperlinkcolor" val="tx"/>
                    </a:ext>
                  </a:extLst>
                </a:hlinkClick>
              </a:rPr>
              <a:t>Slidesgo</a:t>
            </a:r>
            <a:r>
              <a:rPr lang="en" sz="1600">
                <a:solidFill>
                  <a:schemeClr val="dk1"/>
                </a:solidFill>
                <a:latin typeface="Assistant"/>
                <a:ea typeface="Assistant"/>
                <a:cs typeface="Assistant"/>
                <a:sym typeface="Assistant"/>
              </a:rPr>
              <a:t>, and includes icons by </a:t>
            </a:r>
            <a:r>
              <a:rPr lang="en" sz="1600">
                <a:solidFill>
                  <a:schemeClr val="dk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Flaticon</a:t>
            </a:r>
            <a:r>
              <a:rPr lang="en" sz="1600">
                <a:solidFill>
                  <a:schemeClr val="dk1"/>
                </a:solidFill>
                <a:latin typeface="Assistant"/>
                <a:ea typeface="Assistant"/>
                <a:cs typeface="Assistant"/>
                <a:sym typeface="Assistant"/>
              </a:rPr>
              <a:t> and infographics &amp; images by </a:t>
            </a:r>
            <a:r>
              <a:rPr lang="en" sz="1600">
                <a:solidFill>
                  <a:schemeClr val="dk1"/>
                </a:solidFill>
                <a:uFill>
                  <a:noFill/>
                </a:uFill>
                <a:latin typeface="Assistant"/>
                <a:ea typeface="Assistant"/>
                <a:cs typeface="Assistant"/>
                <a:sym typeface="Assistant"/>
                <a:hlinkClick r:id="rId4">
                  <a:extLst>
                    <a:ext uri="{A12FA001-AC4F-418D-AE19-62706E023703}">
                      <ahyp:hlinkClr xmlns:ahyp="http://schemas.microsoft.com/office/drawing/2018/hyperlinkcolor" val="tx"/>
                    </a:ext>
                  </a:extLst>
                </a:hlinkClick>
              </a:rPr>
              <a:t>Freepik</a:t>
            </a:r>
            <a:endParaRPr sz="1600">
              <a:solidFill>
                <a:schemeClr val="dk1"/>
              </a:solidFill>
              <a:latin typeface="Assistant"/>
              <a:ea typeface="Assistant"/>
              <a:cs typeface="Assistant"/>
              <a:sym typeface="Assistant"/>
            </a:endParaRPr>
          </a:p>
        </p:txBody>
      </p:sp>
    </p:spTree>
    <p:extLst>
      <p:ext uri="{BB962C8B-B14F-4D97-AF65-F5344CB8AC3E}">
        <p14:creationId xmlns:p14="http://schemas.microsoft.com/office/powerpoint/2010/main" val="388756440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416"/>
        <p:cNvGrpSpPr/>
        <p:nvPr/>
      </p:nvGrpSpPr>
      <p:grpSpPr>
        <a:xfrm>
          <a:off x="0" y="0"/>
          <a:ext cx="0" cy="0"/>
          <a:chOff x="0" y="0"/>
          <a:chExt cx="0" cy="0"/>
        </a:xfrm>
      </p:grpSpPr>
      <p:grpSp>
        <p:nvGrpSpPr>
          <p:cNvPr id="417" name="Google Shape;417;p30"/>
          <p:cNvGrpSpPr/>
          <p:nvPr/>
        </p:nvGrpSpPr>
        <p:grpSpPr>
          <a:xfrm rot="5400000">
            <a:off x="2323544" y="-2945039"/>
            <a:ext cx="7329403" cy="12813509"/>
            <a:chOff x="3750750" y="2350500"/>
            <a:chExt cx="638650" cy="649825"/>
          </a:xfrm>
        </p:grpSpPr>
        <p:sp>
          <p:nvSpPr>
            <p:cNvPr id="418" name="Google Shape;418;p30"/>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9" name="Google Shape;419;p30"/>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0" name="Google Shape;420;p30"/>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1" name="Google Shape;421;p30"/>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2" name="Google Shape;422;p30"/>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3" name="Google Shape;423;p30"/>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24" name="Google Shape;424;p30"/>
          <p:cNvSpPr/>
          <p:nvPr/>
        </p:nvSpPr>
        <p:spPr>
          <a:xfrm>
            <a:off x="2557000" y="686000"/>
            <a:ext cx="7078000" cy="5486000"/>
          </a:xfrm>
          <a:prstGeom prst="ellipse">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25" name="Google Shape;425;p30"/>
          <p:cNvSpPr/>
          <p:nvPr/>
        </p:nvSpPr>
        <p:spPr>
          <a:xfrm>
            <a:off x="2954397" y="994000"/>
            <a:ext cx="6283200" cy="4870000"/>
          </a:xfrm>
          <a:prstGeom prst="ellipse">
            <a:avLst/>
          </a:prstGeom>
          <a:solidFill>
            <a:srgbClr val="FFFFFF">
              <a:alpha val="1674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5043541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33"/>
        <p:cNvGrpSpPr/>
        <p:nvPr/>
      </p:nvGrpSpPr>
      <p:grpSpPr>
        <a:xfrm>
          <a:off x="0" y="0"/>
          <a:ext cx="0" cy="0"/>
          <a:chOff x="0" y="0"/>
          <a:chExt cx="0" cy="0"/>
        </a:xfrm>
      </p:grpSpPr>
      <p:grpSp>
        <p:nvGrpSpPr>
          <p:cNvPr id="34" name="Google Shape;34;p4"/>
          <p:cNvGrpSpPr/>
          <p:nvPr/>
        </p:nvGrpSpPr>
        <p:grpSpPr>
          <a:xfrm rot="-5400000">
            <a:off x="2323544" y="-2945039"/>
            <a:ext cx="7329403" cy="12813509"/>
            <a:chOff x="3750750" y="2350500"/>
            <a:chExt cx="638650" cy="649825"/>
          </a:xfrm>
        </p:grpSpPr>
        <p:sp>
          <p:nvSpPr>
            <p:cNvPr id="35" name="Google Shape;35;p4"/>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 name="Google Shape;36;p4"/>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 name="Google Shape;37;p4"/>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 name="Google Shape;38;p4"/>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 name="Google Shape;39;p4"/>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 name="Google Shape;40;p4"/>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1" name="Google Shape;41;p4"/>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
        <p:nvSpPr>
          <p:cNvPr id="42" name="Google Shape;42;p4"/>
          <p:cNvSpPr txBox="1">
            <a:spLocks noGrp="1"/>
          </p:cNvSpPr>
          <p:nvPr>
            <p:ph type="body" idx="1"/>
          </p:nvPr>
        </p:nvSpPr>
        <p:spPr>
          <a:xfrm>
            <a:off x="960000" y="1536633"/>
            <a:ext cx="10272000" cy="1050400"/>
          </a:xfrm>
          <a:prstGeom prst="rect">
            <a:avLst/>
          </a:prstGeom>
        </p:spPr>
        <p:txBody>
          <a:bodyPr spcFirstLastPara="1" wrap="square" lIns="91425" tIns="91425" rIns="91425" bIns="91425" anchor="t" anchorCtr="0">
            <a:noAutofit/>
          </a:bodyPr>
          <a:lstStyle>
            <a:lvl1pPr marL="609585" lvl="0" indent="-406390" rtl="0">
              <a:spcBef>
                <a:spcPts val="0"/>
              </a:spcBef>
              <a:spcAft>
                <a:spcPts val="0"/>
              </a:spcAft>
              <a:buClr>
                <a:schemeClr val="lt2"/>
              </a:buClr>
              <a:buSzPts val="1200"/>
              <a:buChar char="●"/>
              <a:defRPr sz="1867"/>
            </a:lvl1pPr>
            <a:lvl2pPr marL="1219170" lvl="1" indent="-423323" rtl="0">
              <a:lnSpc>
                <a:spcPct val="115000"/>
              </a:lnSpc>
              <a:spcBef>
                <a:spcPts val="0"/>
              </a:spcBef>
              <a:spcAft>
                <a:spcPts val="0"/>
              </a:spcAft>
              <a:buSzPts val="1400"/>
              <a:buChar char="○"/>
              <a:defRPr>
                <a:solidFill>
                  <a:srgbClr val="434343"/>
                </a:solidFill>
              </a:defRPr>
            </a:lvl2pPr>
            <a:lvl3pPr marL="1828754" lvl="2" indent="-423323" rtl="0">
              <a:lnSpc>
                <a:spcPct val="115000"/>
              </a:lnSpc>
              <a:spcBef>
                <a:spcPts val="0"/>
              </a:spcBef>
              <a:spcAft>
                <a:spcPts val="0"/>
              </a:spcAft>
              <a:buSzPts val="1400"/>
              <a:buChar char="■"/>
              <a:defRPr>
                <a:solidFill>
                  <a:srgbClr val="434343"/>
                </a:solidFill>
              </a:defRPr>
            </a:lvl3pPr>
            <a:lvl4pPr marL="2438339" lvl="3" indent="-423323" rtl="0">
              <a:lnSpc>
                <a:spcPct val="115000"/>
              </a:lnSpc>
              <a:spcBef>
                <a:spcPts val="0"/>
              </a:spcBef>
              <a:spcAft>
                <a:spcPts val="0"/>
              </a:spcAft>
              <a:buSzPts val="1400"/>
              <a:buChar char="●"/>
              <a:defRPr>
                <a:solidFill>
                  <a:srgbClr val="434343"/>
                </a:solidFill>
              </a:defRPr>
            </a:lvl4pPr>
            <a:lvl5pPr marL="3047924" lvl="4" indent="-423323" rtl="0">
              <a:lnSpc>
                <a:spcPct val="115000"/>
              </a:lnSpc>
              <a:spcBef>
                <a:spcPts val="0"/>
              </a:spcBef>
              <a:spcAft>
                <a:spcPts val="0"/>
              </a:spcAft>
              <a:buSzPts val="1400"/>
              <a:buChar char="○"/>
              <a:defRPr>
                <a:solidFill>
                  <a:srgbClr val="434343"/>
                </a:solidFill>
              </a:defRPr>
            </a:lvl5pPr>
            <a:lvl6pPr marL="3657509" lvl="5" indent="-423323" rtl="0">
              <a:lnSpc>
                <a:spcPct val="115000"/>
              </a:lnSpc>
              <a:spcBef>
                <a:spcPts val="0"/>
              </a:spcBef>
              <a:spcAft>
                <a:spcPts val="0"/>
              </a:spcAft>
              <a:buSzPts val="1400"/>
              <a:buChar char="■"/>
              <a:defRPr>
                <a:solidFill>
                  <a:srgbClr val="434343"/>
                </a:solidFill>
              </a:defRPr>
            </a:lvl6pPr>
            <a:lvl7pPr marL="4267093" lvl="6" indent="-423323" rtl="0">
              <a:lnSpc>
                <a:spcPct val="115000"/>
              </a:lnSpc>
              <a:spcBef>
                <a:spcPts val="0"/>
              </a:spcBef>
              <a:spcAft>
                <a:spcPts val="0"/>
              </a:spcAft>
              <a:buSzPts val="1400"/>
              <a:buChar char="●"/>
              <a:defRPr>
                <a:solidFill>
                  <a:srgbClr val="434343"/>
                </a:solidFill>
              </a:defRPr>
            </a:lvl7pPr>
            <a:lvl8pPr marL="4876678" lvl="7" indent="-423323" rtl="0">
              <a:lnSpc>
                <a:spcPct val="115000"/>
              </a:lnSpc>
              <a:spcBef>
                <a:spcPts val="0"/>
              </a:spcBef>
              <a:spcAft>
                <a:spcPts val="0"/>
              </a:spcAft>
              <a:buSzPts val="1400"/>
              <a:buChar char="○"/>
              <a:defRPr>
                <a:solidFill>
                  <a:srgbClr val="434343"/>
                </a:solidFill>
              </a:defRPr>
            </a:lvl8pPr>
            <a:lvl9pPr marL="5486263" lvl="8" indent="-423323" rtl="0">
              <a:lnSpc>
                <a:spcPct val="115000"/>
              </a:lnSpc>
              <a:spcBef>
                <a:spcPts val="0"/>
              </a:spcBef>
              <a:spcAft>
                <a:spcPts val="0"/>
              </a:spcAft>
              <a:buSzPts val="1400"/>
              <a:buChar char="■"/>
              <a:defRPr>
                <a:solidFill>
                  <a:srgbClr val="434343"/>
                </a:solidFill>
              </a:defRPr>
            </a:lvl9pPr>
          </a:lstStyle>
          <a:p>
            <a:pPr lvl="0"/>
            <a:r>
              <a:rPr lang="en-GB"/>
              <a:t>Click to edit Master text styles</a:t>
            </a:r>
          </a:p>
        </p:txBody>
      </p:sp>
    </p:spTree>
    <p:extLst>
      <p:ext uri="{BB962C8B-B14F-4D97-AF65-F5344CB8AC3E}">
        <p14:creationId xmlns:p14="http://schemas.microsoft.com/office/powerpoint/2010/main" val="377855330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426"/>
        <p:cNvGrpSpPr/>
        <p:nvPr/>
      </p:nvGrpSpPr>
      <p:grpSpPr>
        <a:xfrm>
          <a:off x="0" y="0"/>
          <a:ext cx="0" cy="0"/>
          <a:chOff x="0" y="0"/>
          <a:chExt cx="0" cy="0"/>
        </a:xfrm>
      </p:grpSpPr>
      <p:grpSp>
        <p:nvGrpSpPr>
          <p:cNvPr id="427" name="Google Shape;427;p31"/>
          <p:cNvGrpSpPr/>
          <p:nvPr/>
        </p:nvGrpSpPr>
        <p:grpSpPr>
          <a:xfrm rot="-5400000">
            <a:off x="2323544" y="-2945039"/>
            <a:ext cx="7329403" cy="12813509"/>
            <a:chOff x="3750750" y="2350500"/>
            <a:chExt cx="638650" cy="649825"/>
          </a:xfrm>
        </p:grpSpPr>
        <p:sp>
          <p:nvSpPr>
            <p:cNvPr id="428" name="Google Shape;428;p31"/>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9" name="Google Shape;429;p31"/>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0" name="Google Shape;430;p31"/>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1" name="Google Shape;431;p31"/>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2" name="Google Shape;432;p31"/>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3" name="Google Shape;433;p31"/>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3618086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37465-F6D9-414A-9829-B2793D3A51BE}"/>
              </a:ext>
            </a:extLst>
          </p:cNvPr>
          <p:cNvSpPr>
            <a:spLocks noGrp="1"/>
          </p:cNvSpPr>
          <p:nvPr>
            <p:ph type="title"/>
          </p:nvPr>
        </p:nvSpPr>
        <p:spPr>
          <a:xfrm>
            <a:off x="839788" y="647698"/>
            <a:ext cx="4061821" cy="1558558"/>
          </a:xfrm>
        </p:spPr>
        <p:txBody>
          <a:bodyPr anchor="b"/>
          <a:lstStyle>
            <a:lvl1pPr>
              <a:defRPr sz="3200"/>
            </a:lvl1pPr>
          </a:lstStyle>
          <a:p>
            <a:r>
              <a:rPr lang="en-GB"/>
              <a:t>Click to edit Master title style</a:t>
            </a:r>
            <a:endParaRPr lang="en-US" dirty="0"/>
          </a:p>
        </p:txBody>
      </p:sp>
      <p:sp>
        <p:nvSpPr>
          <p:cNvPr id="3" name="Content Placeholder 2">
            <a:extLst>
              <a:ext uri="{FF2B5EF4-FFF2-40B4-BE49-F238E27FC236}">
                <a16:creationId xmlns:a16="http://schemas.microsoft.com/office/drawing/2014/main" id="{DD635B2F-EF96-4A99-8082-911D63A37A0A}"/>
              </a:ext>
            </a:extLst>
          </p:cNvPr>
          <p:cNvSpPr>
            <a:spLocks noGrp="1"/>
          </p:cNvSpPr>
          <p:nvPr>
            <p:ph idx="1"/>
          </p:nvPr>
        </p:nvSpPr>
        <p:spPr>
          <a:xfrm>
            <a:off x="5183188" y="647699"/>
            <a:ext cx="6172200" cy="52133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a:extLst>
              <a:ext uri="{FF2B5EF4-FFF2-40B4-BE49-F238E27FC236}">
                <a16:creationId xmlns:a16="http://schemas.microsoft.com/office/drawing/2014/main" id="{D25EE3AB-F64B-4276-8303-CAE4B4F1D78C}"/>
              </a:ext>
            </a:extLst>
          </p:cNvPr>
          <p:cNvSpPr>
            <a:spLocks noGrp="1"/>
          </p:cNvSpPr>
          <p:nvPr>
            <p:ph type="body" sz="half" idx="2"/>
          </p:nvPr>
        </p:nvSpPr>
        <p:spPr>
          <a:xfrm>
            <a:off x="839788" y="2206256"/>
            <a:ext cx="4061821" cy="366273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Tree>
    <p:extLst>
      <p:ext uri="{BB962C8B-B14F-4D97-AF65-F5344CB8AC3E}">
        <p14:creationId xmlns:p14="http://schemas.microsoft.com/office/powerpoint/2010/main" val="97872608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13902F6-08C1-4F71-90D1-FCA6563ECE29}"/>
              </a:ext>
            </a:extLst>
          </p:cNvPr>
          <p:cNvSpPr>
            <a:spLocks noGrp="1"/>
          </p:cNvSpPr>
          <p:nvPr>
            <p:ph sz="half" idx="1"/>
          </p:nvPr>
        </p:nvSpPr>
        <p:spPr>
          <a:xfrm>
            <a:off x="838200" y="1811756"/>
            <a:ext cx="5181600" cy="436520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a:extLst>
              <a:ext uri="{FF2B5EF4-FFF2-40B4-BE49-F238E27FC236}">
                <a16:creationId xmlns:a16="http://schemas.microsoft.com/office/drawing/2014/main" id="{49FB0FE5-5497-4854-B57F-7955ADCBCDA4}"/>
              </a:ext>
            </a:extLst>
          </p:cNvPr>
          <p:cNvSpPr>
            <a:spLocks noGrp="1"/>
          </p:cNvSpPr>
          <p:nvPr>
            <p:ph sz="half" idx="2"/>
          </p:nvPr>
        </p:nvSpPr>
        <p:spPr>
          <a:xfrm>
            <a:off x="6172200" y="1811756"/>
            <a:ext cx="5181600" cy="436520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 name="Title 1">
            <a:extLst>
              <a:ext uri="{FF2B5EF4-FFF2-40B4-BE49-F238E27FC236}">
                <a16:creationId xmlns:a16="http://schemas.microsoft.com/office/drawing/2014/main" id="{3BB698B4-B17B-4FAB-894D-5400BDEC9891}"/>
              </a:ext>
            </a:extLst>
          </p:cNvPr>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319674862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43B7E-262A-4834-9437-C20690BF2EB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689FC6C5-CFC6-43FC-9CD2-EB131734FA83}"/>
              </a:ext>
            </a:extLst>
          </p:cNvPr>
          <p:cNvSpPr>
            <a:spLocks noGrp="1"/>
          </p:cNvSpPr>
          <p:nvPr>
            <p:ph type="pic" idx="1"/>
          </p:nvPr>
        </p:nvSpPr>
        <p:spPr>
          <a:xfrm>
            <a:off x="5183188" y="867985"/>
            <a:ext cx="6172200" cy="499306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a:extLst>
              <a:ext uri="{FF2B5EF4-FFF2-40B4-BE49-F238E27FC236}">
                <a16:creationId xmlns:a16="http://schemas.microsoft.com/office/drawing/2014/main" id="{4DCAD41B-4C7D-4884-B895-CFDA0A4479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Tree>
    <p:extLst>
      <p:ext uri="{BB962C8B-B14F-4D97-AF65-F5344CB8AC3E}">
        <p14:creationId xmlns:p14="http://schemas.microsoft.com/office/powerpoint/2010/main" val="15539792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437"/>
        <p:cNvGrpSpPr/>
        <p:nvPr/>
      </p:nvGrpSpPr>
      <p:grpSpPr>
        <a:xfrm>
          <a:off x="0" y="0"/>
          <a:ext cx="0" cy="0"/>
          <a:chOff x="0" y="0"/>
          <a:chExt cx="0" cy="0"/>
        </a:xfrm>
      </p:grpSpPr>
    </p:spTree>
    <p:extLst>
      <p:ext uri="{BB962C8B-B14F-4D97-AF65-F5344CB8AC3E}">
        <p14:creationId xmlns:p14="http://schemas.microsoft.com/office/powerpoint/2010/main" val="413768574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438"/>
        <p:cNvGrpSpPr/>
        <p:nvPr/>
      </p:nvGrpSpPr>
      <p:grpSpPr>
        <a:xfrm>
          <a:off x="0" y="0"/>
          <a:ext cx="0" cy="0"/>
          <a:chOff x="0" y="0"/>
          <a:chExt cx="0" cy="0"/>
        </a:xfrm>
      </p:grpSpPr>
      <p:sp>
        <p:nvSpPr>
          <p:cNvPr id="439" name="Google Shape;439;p34"/>
          <p:cNvSpPr txBox="1">
            <a:spLocks noGrp="1"/>
          </p:cNvSpPr>
          <p:nvPr>
            <p:ph type="title"/>
          </p:nvPr>
        </p:nvSpPr>
        <p:spPr>
          <a:xfrm>
            <a:off x="1397800" y="431800"/>
            <a:ext cx="93964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GB"/>
              <a:t>Click to edit Master title style</a:t>
            </a:r>
            <a:endParaRPr/>
          </a:p>
        </p:txBody>
      </p:sp>
    </p:spTree>
    <p:extLst>
      <p:ext uri="{BB962C8B-B14F-4D97-AF65-F5344CB8AC3E}">
        <p14:creationId xmlns:p14="http://schemas.microsoft.com/office/powerpoint/2010/main" val="251794431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grpSp>
        <p:nvGrpSpPr>
          <p:cNvPr id="9" name="Google Shape;9;p2"/>
          <p:cNvGrpSpPr/>
          <p:nvPr/>
        </p:nvGrpSpPr>
        <p:grpSpPr>
          <a:xfrm rot="5400000">
            <a:off x="2323544" y="-2945039"/>
            <a:ext cx="7329403" cy="12813509"/>
            <a:chOff x="3750750" y="2350500"/>
            <a:chExt cx="638650" cy="649825"/>
          </a:xfrm>
        </p:grpSpPr>
        <p:sp>
          <p:nvSpPr>
            <p:cNvPr id="10" name="Google Shape;10;p2"/>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 name="Google Shape;11;p2"/>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 name="Google Shape;12;p2"/>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 name="Google Shape;13;p2"/>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 name="Google Shape;14;p2"/>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 name="Google Shape;15;p2"/>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16" name="Google Shape;16;p2"/>
          <p:cNvSpPr/>
          <p:nvPr/>
        </p:nvSpPr>
        <p:spPr>
          <a:xfrm>
            <a:off x="2557000" y="686000"/>
            <a:ext cx="7078000" cy="5486000"/>
          </a:xfrm>
          <a:prstGeom prst="ellipse">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7" name="Google Shape;17;p2"/>
          <p:cNvSpPr/>
          <p:nvPr/>
        </p:nvSpPr>
        <p:spPr>
          <a:xfrm>
            <a:off x="2954397" y="994000"/>
            <a:ext cx="6283200" cy="4870000"/>
          </a:xfrm>
          <a:prstGeom prst="ellipse">
            <a:avLst/>
          </a:prstGeom>
          <a:solidFill>
            <a:srgbClr val="FFFFFF">
              <a:alpha val="1674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8" name="Google Shape;18;p2"/>
          <p:cNvSpPr txBox="1">
            <a:spLocks noGrp="1"/>
          </p:cNvSpPr>
          <p:nvPr>
            <p:ph type="ctrTitle"/>
          </p:nvPr>
        </p:nvSpPr>
        <p:spPr>
          <a:xfrm>
            <a:off x="2557000" y="1745133"/>
            <a:ext cx="7078000" cy="2663200"/>
          </a:xfrm>
          <a:prstGeom prst="rect">
            <a:avLst/>
          </a:prstGeom>
          <a:effectLst>
            <a:outerShdw dist="76200" dir="8940000" algn="bl" rotWithShape="0">
              <a:schemeClr val="accent6">
                <a:alpha val="85000"/>
              </a:schemeClr>
            </a:outerShdw>
          </a:effectLst>
        </p:spPr>
        <p:txBody>
          <a:bodyPr spcFirstLastPara="1" wrap="square" lIns="91425" tIns="91425" rIns="91425" bIns="91425" anchor="ctr" anchorCtr="0">
            <a:noAutofit/>
          </a:bodyPr>
          <a:lstStyle>
            <a:lvl1pPr lvl="0">
              <a:lnSpc>
                <a:spcPct val="90000"/>
              </a:lnSpc>
              <a:spcBef>
                <a:spcPts val="0"/>
              </a:spcBef>
              <a:spcAft>
                <a:spcPts val="0"/>
              </a:spcAft>
              <a:buSzPts val="5200"/>
              <a:buNone/>
              <a:defRPr sz="8000"/>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r>
              <a:rPr lang="en-GB"/>
              <a:t>Click to edit Master title style</a:t>
            </a:r>
            <a:endParaRPr/>
          </a:p>
        </p:txBody>
      </p:sp>
      <p:sp>
        <p:nvSpPr>
          <p:cNvPr id="19" name="Google Shape;19;p2"/>
          <p:cNvSpPr txBox="1">
            <a:spLocks noGrp="1"/>
          </p:cNvSpPr>
          <p:nvPr>
            <p:ph type="subTitle" idx="1"/>
          </p:nvPr>
        </p:nvSpPr>
        <p:spPr>
          <a:xfrm>
            <a:off x="3614184" y="4156972"/>
            <a:ext cx="4963600" cy="6152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2267">
                <a:latin typeface="Assistant"/>
                <a:ea typeface="Assistant"/>
                <a:cs typeface="Assistant"/>
                <a:sym typeface="Assistant"/>
              </a:defRPr>
            </a:lvl1pPr>
            <a:lvl2pPr lvl="1" algn="ctr">
              <a:lnSpc>
                <a:spcPct val="100000"/>
              </a:lnSpc>
              <a:spcBef>
                <a:spcPts val="0"/>
              </a:spcBef>
              <a:spcAft>
                <a:spcPts val="0"/>
              </a:spcAft>
              <a:buSzPts val="1800"/>
              <a:buNone/>
              <a:defRPr sz="2400"/>
            </a:lvl2pPr>
            <a:lvl3pPr lvl="2" algn="ctr">
              <a:lnSpc>
                <a:spcPct val="100000"/>
              </a:lnSpc>
              <a:spcBef>
                <a:spcPts val="0"/>
              </a:spcBef>
              <a:spcAft>
                <a:spcPts val="0"/>
              </a:spcAft>
              <a:buSzPts val="1800"/>
              <a:buNone/>
              <a:defRPr sz="2400"/>
            </a:lvl3pPr>
            <a:lvl4pPr lvl="3" algn="ctr">
              <a:lnSpc>
                <a:spcPct val="100000"/>
              </a:lnSpc>
              <a:spcBef>
                <a:spcPts val="0"/>
              </a:spcBef>
              <a:spcAft>
                <a:spcPts val="0"/>
              </a:spcAft>
              <a:buSzPts val="1800"/>
              <a:buNone/>
              <a:defRPr sz="2400"/>
            </a:lvl4pPr>
            <a:lvl5pPr lvl="4" algn="ctr">
              <a:lnSpc>
                <a:spcPct val="100000"/>
              </a:lnSpc>
              <a:spcBef>
                <a:spcPts val="0"/>
              </a:spcBef>
              <a:spcAft>
                <a:spcPts val="0"/>
              </a:spcAft>
              <a:buSzPts val="1800"/>
              <a:buNone/>
              <a:defRPr sz="2400"/>
            </a:lvl5pPr>
            <a:lvl6pPr lvl="5" algn="ctr">
              <a:lnSpc>
                <a:spcPct val="100000"/>
              </a:lnSpc>
              <a:spcBef>
                <a:spcPts val="0"/>
              </a:spcBef>
              <a:spcAft>
                <a:spcPts val="0"/>
              </a:spcAft>
              <a:buSzPts val="1800"/>
              <a:buNone/>
              <a:defRPr sz="2400"/>
            </a:lvl6pPr>
            <a:lvl7pPr lvl="6" algn="ctr">
              <a:lnSpc>
                <a:spcPct val="100000"/>
              </a:lnSpc>
              <a:spcBef>
                <a:spcPts val="0"/>
              </a:spcBef>
              <a:spcAft>
                <a:spcPts val="0"/>
              </a:spcAft>
              <a:buSzPts val="1800"/>
              <a:buNone/>
              <a:defRPr sz="2400"/>
            </a:lvl7pPr>
            <a:lvl8pPr lvl="7" algn="ctr">
              <a:lnSpc>
                <a:spcPct val="100000"/>
              </a:lnSpc>
              <a:spcBef>
                <a:spcPts val="0"/>
              </a:spcBef>
              <a:spcAft>
                <a:spcPts val="0"/>
              </a:spcAft>
              <a:buSzPts val="1800"/>
              <a:buNone/>
              <a:defRPr sz="2400"/>
            </a:lvl8pPr>
            <a:lvl9pPr lvl="8" algn="ctr">
              <a:lnSpc>
                <a:spcPct val="100000"/>
              </a:lnSpc>
              <a:spcBef>
                <a:spcPts val="0"/>
              </a:spcBef>
              <a:spcAft>
                <a:spcPts val="0"/>
              </a:spcAft>
              <a:buSzPts val="1800"/>
              <a:buNone/>
              <a:defRPr sz="2400"/>
            </a:lvl9pPr>
          </a:lstStyle>
          <a:p>
            <a:r>
              <a:rPr lang="en-GB"/>
              <a:t>Click to edit Master subtitle style</a:t>
            </a:r>
            <a:endParaRPr/>
          </a:p>
        </p:txBody>
      </p:sp>
    </p:spTree>
    <p:extLst>
      <p:ext uri="{BB962C8B-B14F-4D97-AF65-F5344CB8AC3E}">
        <p14:creationId xmlns:p14="http://schemas.microsoft.com/office/powerpoint/2010/main" val="327042182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20"/>
        <p:cNvGrpSpPr/>
        <p:nvPr/>
      </p:nvGrpSpPr>
      <p:grpSpPr>
        <a:xfrm>
          <a:off x="0" y="0"/>
          <a:ext cx="0" cy="0"/>
          <a:chOff x="0" y="0"/>
          <a:chExt cx="0" cy="0"/>
        </a:xfrm>
      </p:grpSpPr>
      <p:grpSp>
        <p:nvGrpSpPr>
          <p:cNvPr id="21" name="Google Shape;21;p3"/>
          <p:cNvGrpSpPr/>
          <p:nvPr/>
        </p:nvGrpSpPr>
        <p:grpSpPr>
          <a:xfrm rot="5400000">
            <a:off x="2323544" y="-2945039"/>
            <a:ext cx="7329403" cy="12813509"/>
            <a:chOff x="3750750" y="2350500"/>
            <a:chExt cx="638650" cy="649825"/>
          </a:xfrm>
        </p:grpSpPr>
        <p:sp>
          <p:nvSpPr>
            <p:cNvPr id="22" name="Google Shape;22;p3"/>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 name="Google Shape;23;p3"/>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 name="Google Shape;24;p3"/>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 name="Google Shape;25;p3"/>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 name="Google Shape;26;p3"/>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 name="Google Shape;27;p3"/>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28" name="Google Shape;28;p3"/>
          <p:cNvSpPr/>
          <p:nvPr/>
        </p:nvSpPr>
        <p:spPr>
          <a:xfrm>
            <a:off x="1983600" y="241400"/>
            <a:ext cx="8224800" cy="6375200"/>
          </a:xfrm>
          <a:prstGeom prst="ellipse">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9" name="Google Shape;29;p3"/>
          <p:cNvSpPr/>
          <p:nvPr/>
        </p:nvSpPr>
        <p:spPr>
          <a:xfrm>
            <a:off x="2445396" y="599311"/>
            <a:ext cx="7301200" cy="5659200"/>
          </a:xfrm>
          <a:prstGeom prst="ellipse">
            <a:avLst/>
          </a:prstGeom>
          <a:solidFill>
            <a:srgbClr val="FFFFFF">
              <a:alpha val="1674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30" name="Google Shape;30;p3"/>
          <p:cNvSpPr txBox="1">
            <a:spLocks noGrp="1"/>
          </p:cNvSpPr>
          <p:nvPr>
            <p:ph type="title"/>
          </p:nvPr>
        </p:nvSpPr>
        <p:spPr>
          <a:xfrm>
            <a:off x="960000" y="3316033"/>
            <a:ext cx="10272000" cy="11224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7600">
                <a:solidFill>
                  <a:schemeClr val="dk1"/>
                </a:solidFill>
              </a:defRPr>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r>
              <a:rPr lang="en-GB"/>
              <a:t>Click to edit Master title style</a:t>
            </a:r>
            <a:endParaRPr/>
          </a:p>
        </p:txBody>
      </p:sp>
      <p:sp>
        <p:nvSpPr>
          <p:cNvPr id="31" name="Google Shape;31;p3"/>
          <p:cNvSpPr txBox="1">
            <a:spLocks noGrp="1"/>
          </p:cNvSpPr>
          <p:nvPr>
            <p:ph type="title" idx="2" hasCustomPrompt="1"/>
          </p:nvPr>
        </p:nvSpPr>
        <p:spPr>
          <a:xfrm>
            <a:off x="4703800" y="1578125"/>
            <a:ext cx="2784400" cy="176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11600">
                <a:solidFill>
                  <a:schemeClr val="dk1"/>
                </a:solidFill>
              </a:defRPr>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t>xx%</a:t>
            </a:r>
          </a:p>
        </p:txBody>
      </p:sp>
      <p:sp>
        <p:nvSpPr>
          <p:cNvPr id="32" name="Google Shape;32;p3"/>
          <p:cNvSpPr txBox="1">
            <a:spLocks noGrp="1"/>
          </p:cNvSpPr>
          <p:nvPr>
            <p:ph type="subTitle" idx="1"/>
          </p:nvPr>
        </p:nvSpPr>
        <p:spPr>
          <a:xfrm>
            <a:off x="2940800" y="4586100"/>
            <a:ext cx="6310400" cy="447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Tree>
    <p:extLst>
      <p:ext uri="{BB962C8B-B14F-4D97-AF65-F5344CB8AC3E}">
        <p14:creationId xmlns:p14="http://schemas.microsoft.com/office/powerpoint/2010/main" val="329186705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33"/>
        <p:cNvGrpSpPr/>
        <p:nvPr/>
      </p:nvGrpSpPr>
      <p:grpSpPr>
        <a:xfrm>
          <a:off x="0" y="0"/>
          <a:ext cx="0" cy="0"/>
          <a:chOff x="0" y="0"/>
          <a:chExt cx="0" cy="0"/>
        </a:xfrm>
      </p:grpSpPr>
      <p:grpSp>
        <p:nvGrpSpPr>
          <p:cNvPr id="34" name="Google Shape;34;p4"/>
          <p:cNvGrpSpPr/>
          <p:nvPr/>
        </p:nvGrpSpPr>
        <p:grpSpPr>
          <a:xfrm rot="-5400000">
            <a:off x="2323544" y="-2945039"/>
            <a:ext cx="7329403" cy="12813509"/>
            <a:chOff x="3750750" y="2350500"/>
            <a:chExt cx="638650" cy="649825"/>
          </a:xfrm>
        </p:grpSpPr>
        <p:sp>
          <p:nvSpPr>
            <p:cNvPr id="35" name="Google Shape;35;p4"/>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 name="Google Shape;36;p4"/>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 name="Google Shape;37;p4"/>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 name="Google Shape;38;p4"/>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9" name="Google Shape;39;p4"/>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0" name="Google Shape;40;p4"/>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41" name="Google Shape;41;p4"/>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
        <p:nvSpPr>
          <p:cNvPr id="42" name="Google Shape;42;p4"/>
          <p:cNvSpPr txBox="1">
            <a:spLocks noGrp="1"/>
          </p:cNvSpPr>
          <p:nvPr>
            <p:ph type="body" idx="1"/>
          </p:nvPr>
        </p:nvSpPr>
        <p:spPr>
          <a:xfrm>
            <a:off x="960000" y="1536633"/>
            <a:ext cx="10272000" cy="1050400"/>
          </a:xfrm>
          <a:prstGeom prst="rect">
            <a:avLst/>
          </a:prstGeom>
        </p:spPr>
        <p:txBody>
          <a:bodyPr spcFirstLastPara="1" wrap="square" lIns="91425" tIns="91425" rIns="91425" bIns="91425" anchor="t" anchorCtr="0">
            <a:noAutofit/>
          </a:bodyPr>
          <a:lstStyle>
            <a:lvl1pPr marL="609585" lvl="0" indent="-406390" rtl="0">
              <a:spcBef>
                <a:spcPts val="0"/>
              </a:spcBef>
              <a:spcAft>
                <a:spcPts val="0"/>
              </a:spcAft>
              <a:buClr>
                <a:schemeClr val="lt2"/>
              </a:buClr>
              <a:buSzPts val="1200"/>
              <a:buChar char="●"/>
              <a:defRPr sz="1867"/>
            </a:lvl1pPr>
            <a:lvl2pPr marL="1219170" lvl="1" indent="-423323" rtl="0">
              <a:lnSpc>
                <a:spcPct val="115000"/>
              </a:lnSpc>
              <a:spcBef>
                <a:spcPts val="0"/>
              </a:spcBef>
              <a:spcAft>
                <a:spcPts val="0"/>
              </a:spcAft>
              <a:buSzPts val="1400"/>
              <a:buChar char="○"/>
              <a:defRPr>
                <a:solidFill>
                  <a:srgbClr val="434343"/>
                </a:solidFill>
              </a:defRPr>
            </a:lvl2pPr>
            <a:lvl3pPr marL="1828754" lvl="2" indent="-423323" rtl="0">
              <a:lnSpc>
                <a:spcPct val="115000"/>
              </a:lnSpc>
              <a:spcBef>
                <a:spcPts val="0"/>
              </a:spcBef>
              <a:spcAft>
                <a:spcPts val="0"/>
              </a:spcAft>
              <a:buSzPts val="1400"/>
              <a:buChar char="■"/>
              <a:defRPr>
                <a:solidFill>
                  <a:srgbClr val="434343"/>
                </a:solidFill>
              </a:defRPr>
            </a:lvl3pPr>
            <a:lvl4pPr marL="2438339" lvl="3" indent="-423323" rtl="0">
              <a:lnSpc>
                <a:spcPct val="115000"/>
              </a:lnSpc>
              <a:spcBef>
                <a:spcPts val="0"/>
              </a:spcBef>
              <a:spcAft>
                <a:spcPts val="0"/>
              </a:spcAft>
              <a:buSzPts val="1400"/>
              <a:buChar char="●"/>
              <a:defRPr>
                <a:solidFill>
                  <a:srgbClr val="434343"/>
                </a:solidFill>
              </a:defRPr>
            </a:lvl4pPr>
            <a:lvl5pPr marL="3047924" lvl="4" indent="-423323" rtl="0">
              <a:lnSpc>
                <a:spcPct val="115000"/>
              </a:lnSpc>
              <a:spcBef>
                <a:spcPts val="0"/>
              </a:spcBef>
              <a:spcAft>
                <a:spcPts val="0"/>
              </a:spcAft>
              <a:buSzPts val="1400"/>
              <a:buChar char="○"/>
              <a:defRPr>
                <a:solidFill>
                  <a:srgbClr val="434343"/>
                </a:solidFill>
              </a:defRPr>
            </a:lvl5pPr>
            <a:lvl6pPr marL="3657509" lvl="5" indent="-423323" rtl="0">
              <a:lnSpc>
                <a:spcPct val="115000"/>
              </a:lnSpc>
              <a:spcBef>
                <a:spcPts val="0"/>
              </a:spcBef>
              <a:spcAft>
                <a:spcPts val="0"/>
              </a:spcAft>
              <a:buSzPts val="1400"/>
              <a:buChar char="■"/>
              <a:defRPr>
                <a:solidFill>
                  <a:srgbClr val="434343"/>
                </a:solidFill>
              </a:defRPr>
            </a:lvl6pPr>
            <a:lvl7pPr marL="4267093" lvl="6" indent="-423323" rtl="0">
              <a:lnSpc>
                <a:spcPct val="115000"/>
              </a:lnSpc>
              <a:spcBef>
                <a:spcPts val="0"/>
              </a:spcBef>
              <a:spcAft>
                <a:spcPts val="0"/>
              </a:spcAft>
              <a:buSzPts val="1400"/>
              <a:buChar char="●"/>
              <a:defRPr>
                <a:solidFill>
                  <a:srgbClr val="434343"/>
                </a:solidFill>
              </a:defRPr>
            </a:lvl7pPr>
            <a:lvl8pPr marL="4876678" lvl="7" indent="-423323" rtl="0">
              <a:lnSpc>
                <a:spcPct val="115000"/>
              </a:lnSpc>
              <a:spcBef>
                <a:spcPts val="0"/>
              </a:spcBef>
              <a:spcAft>
                <a:spcPts val="0"/>
              </a:spcAft>
              <a:buSzPts val="1400"/>
              <a:buChar char="○"/>
              <a:defRPr>
                <a:solidFill>
                  <a:srgbClr val="434343"/>
                </a:solidFill>
              </a:defRPr>
            </a:lvl8pPr>
            <a:lvl9pPr marL="5486263" lvl="8" indent="-423323" rtl="0">
              <a:lnSpc>
                <a:spcPct val="115000"/>
              </a:lnSpc>
              <a:spcBef>
                <a:spcPts val="0"/>
              </a:spcBef>
              <a:spcAft>
                <a:spcPts val="0"/>
              </a:spcAft>
              <a:buSzPts val="1400"/>
              <a:buChar char="■"/>
              <a:defRPr>
                <a:solidFill>
                  <a:srgbClr val="434343"/>
                </a:solidFill>
              </a:defRPr>
            </a:lvl9pPr>
          </a:lstStyle>
          <a:p>
            <a:pPr lvl="0"/>
            <a:r>
              <a:rPr lang="en-GB"/>
              <a:t>Click to edit Master text styles</a:t>
            </a:r>
          </a:p>
        </p:txBody>
      </p:sp>
    </p:spTree>
    <p:extLst>
      <p:ext uri="{BB962C8B-B14F-4D97-AF65-F5344CB8AC3E}">
        <p14:creationId xmlns:p14="http://schemas.microsoft.com/office/powerpoint/2010/main" val="400766961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43"/>
        <p:cNvGrpSpPr/>
        <p:nvPr/>
      </p:nvGrpSpPr>
      <p:grpSpPr>
        <a:xfrm>
          <a:off x="0" y="0"/>
          <a:ext cx="0" cy="0"/>
          <a:chOff x="0" y="0"/>
          <a:chExt cx="0" cy="0"/>
        </a:xfrm>
      </p:grpSpPr>
      <p:sp>
        <p:nvSpPr>
          <p:cNvPr id="44" name="Google Shape;44;p5"/>
          <p:cNvSpPr txBox="1">
            <a:spLocks noGrp="1"/>
          </p:cNvSpPr>
          <p:nvPr>
            <p:ph type="subTitle" idx="1"/>
          </p:nvPr>
        </p:nvSpPr>
        <p:spPr>
          <a:xfrm>
            <a:off x="1325867" y="3744800"/>
            <a:ext cx="3508000" cy="536400"/>
          </a:xfrm>
          <a:prstGeom prst="rect">
            <a:avLst/>
          </a:prstGeom>
          <a:effectLst>
            <a:outerShdw dist="38100" dir="8220000" algn="bl" rotWithShape="0">
              <a:schemeClr val="accent6"/>
            </a:outerShdw>
          </a:effectLst>
        </p:spPr>
        <p:txBody>
          <a:bodyPr spcFirstLastPara="1" wrap="square" lIns="91425" tIns="91425" rIns="91425" bIns="91425" anchor="b" anchorCtr="0">
            <a:noAutofit/>
          </a:bodyPr>
          <a:lstStyle>
            <a:lvl1pPr lvl="0" algn="r">
              <a:lnSpc>
                <a:spcPct val="100000"/>
              </a:lnSpc>
              <a:spcBef>
                <a:spcPts val="0"/>
              </a:spcBef>
              <a:spcAft>
                <a:spcPts val="0"/>
              </a:spcAft>
              <a:buClr>
                <a:schemeClr val="dk1"/>
              </a:buClr>
              <a:buSzPts val="2400"/>
              <a:buFont typeface="Bebas Neue"/>
              <a:buNone/>
              <a:defRPr sz="2667" b="1">
                <a:solidFill>
                  <a:schemeClr val="dk1"/>
                </a:solidFill>
                <a:latin typeface="Permanent Marker"/>
                <a:ea typeface="Permanent Marker"/>
                <a:cs typeface="Permanent Marker"/>
                <a:sym typeface="Permanent Marker"/>
              </a:defRPr>
            </a:lvl1pPr>
            <a:lvl2pPr lvl="1"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GB"/>
              <a:t>Click to edit Master subtitle style</a:t>
            </a:r>
            <a:endParaRPr/>
          </a:p>
        </p:txBody>
      </p:sp>
      <p:sp>
        <p:nvSpPr>
          <p:cNvPr id="45" name="Google Shape;45;p5"/>
          <p:cNvSpPr txBox="1">
            <a:spLocks noGrp="1"/>
          </p:cNvSpPr>
          <p:nvPr>
            <p:ph type="subTitle" idx="2"/>
          </p:nvPr>
        </p:nvSpPr>
        <p:spPr>
          <a:xfrm>
            <a:off x="7358133" y="1765000"/>
            <a:ext cx="3508000" cy="536400"/>
          </a:xfrm>
          <a:prstGeom prst="rect">
            <a:avLst/>
          </a:prstGeom>
          <a:effectLst>
            <a:outerShdw dist="38100" dir="822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GB"/>
              <a:t>Click to edit Master subtitle style</a:t>
            </a:r>
            <a:endParaRPr/>
          </a:p>
        </p:txBody>
      </p:sp>
      <p:sp>
        <p:nvSpPr>
          <p:cNvPr id="46" name="Google Shape;46;p5"/>
          <p:cNvSpPr txBox="1">
            <a:spLocks noGrp="1"/>
          </p:cNvSpPr>
          <p:nvPr>
            <p:ph type="subTitle" idx="3"/>
          </p:nvPr>
        </p:nvSpPr>
        <p:spPr>
          <a:xfrm>
            <a:off x="1325875" y="4141667"/>
            <a:ext cx="3508000" cy="144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47" name="Google Shape;47;p5"/>
          <p:cNvSpPr txBox="1">
            <a:spLocks noGrp="1"/>
          </p:cNvSpPr>
          <p:nvPr>
            <p:ph type="subTitle" idx="4"/>
          </p:nvPr>
        </p:nvSpPr>
        <p:spPr>
          <a:xfrm>
            <a:off x="7358125" y="2161867"/>
            <a:ext cx="3508000" cy="144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48" name="Google Shape;48;p5"/>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grpSp>
        <p:nvGrpSpPr>
          <p:cNvPr id="49" name="Google Shape;49;p5"/>
          <p:cNvGrpSpPr/>
          <p:nvPr/>
        </p:nvGrpSpPr>
        <p:grpSpPr>
          <a:xfrm rot="5400000">
            <a:off x="2323544" y="-2945039"/>
            <a:ext cx="7329403" cy="12813509"/>
            <a:chOff x="3750750" y="2350500"/>
            <a:chExt cx="638650" cy="649825"/>
          </a:xfrm>
        </p:grpSpPr>
        <p:sp>
          <p:nvSpPr>
            <p:cNvPr id="50" name="Google Shape;50;p5"/>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1" name="Google Shape;51;p5"/>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2" name="Google Shape;52;p5"/>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3" name="Google Shape;53;p5"/>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4" name="Google Shape;54;p5"/>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5" name="Google Shape;55;p5"/>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pic>
        <p:nvPicPr>
          <p:cNvPr id="56" name="Google Shape;56;p5"/>
          <p:cNvPicPr preferRelativeResize="0"/>
          <p:nvPr/>
        </p:nvPicPr>
        <p:blipFill>
          <a:blip r:embed="rId2">
            <a:alphaModFix/>
          </a:blip>
          <a:stretch>
            <a:fillRect/>
          </a:stretch>
        </p:blipFill>
        <p:spPr>
          <a:xfrm>
            <a:off x="11435200" y="4137973"/>
            <a:ext cx="1109067" cy="2062327"/>
          </a:xfrm>
          <a:prstGeom prst="rect">
            <a:avLst/>
          </a:prstGeom>
          <a:noFill/>
          <a:ln>
            <a:noFill/>
          </a:ln>
        </p:spPr>
      </p:pic>
      <p:pic>
        <p:nvPicPr>
          <p:cNvPr id="57" name="Google Shape;57;p5"/>
          <p:cNvPicPr preferRelativeResize="0"/>
          <p:nvPr/>
        </p:nvPicPr>
        <p:blipFill>
          <a:blip r:embed="rId3">
            <a:alphaModFix/>
          </a:blip>
          <a:stretch>
            <a:fillRect/>
          </a:stretch>
        </p:blipFill>
        <p:spPr>
          <a:xfrm rot="4326739">
            <a:off x="9159241" y="4552893"/>
            <a:ext cx="2817800" cy="2219467"/>
          </a:xfrm>
          <a:prstGeom prst="rect">
            <a:avLst/>
          </a:prstGeom>
          <a:noFill/>
          <a:ln>
            <a:noFill/>
          </a:ln>
        </p:spPr>
      </p:pic>
      <p:pic>
        <p:nvPicPr>
          <p:cNvPr id="58" name="Google Shape;58;p5"/>
          <p:cNvPicPr preferRelativeResize="0"/>
          <p:nvPr/>
        </p:nvPicPr>
        <p:blipFill rotWithShape="1">
          <a:blip r:embed="rId4">
            <a:alphaModFix/>
          </a:blip>
          <a:srcRect l="56228" b="12747"/>
          <a:stretch/>
        </p:blipFill>
        <p:spPr>
          <a:xfrm>
            <a:off x="-165200" y="2493100"/>
            <a:ext cx="1914667" cy="4491899"/>
          </a:xfrm>
          <a:prstGeom prst="rect">
            <a:avLst/>
          </a:prstGeom>
          <a:noFill/>
          <a:ln>
            <a:noFill/>
          </a:ln>
        </p:spPr>
      </p:pic>
      <p:pic>
        <p:nvPicPr>
          <p:cNvPr id="59" name="Google Shape;59;p5"/>
          <p:cNvPicPr preferRelativeResize="0"/>
          <p:nvPr/>
        </p:nvPicPr>
        <p:blipFill>
          <a:blip r:embed="rId5">
            <a:alphaModFix/>
          </a:blip>
          <a:stretch>
            <a:fillRect/>
          </a:stretch>
        </p:blipFill>
        <p:spPr>
          <a:xfrm rot="1629344">
            <a:off x="10292514" y="3380102"/>
            <a:ext cx="1580637" cy="2929861"/>
          </a:xfrm>
          <a:prstGeom prst="rect">
            <a:avLst/>
          </a:prstGeom>
          <a:noFill/>
          <a:ln>
            <a:noFill/>
          </a:ln>
        </p:spPr>
      </p:pic>
      <p:pic>
        <p:nvPicPr>
          <p:cNvPr id="60" name="Google Shape;60;p5"/>
          <p:cNvPicPr preferRelativeResize="0"/>
          <p:nvPr/>
        </p:nvPicPr>
        <p:blipFill>
          <a:blip r:embed="rId6">
            <a:alphaModFix/>
          </a:blip>
          <a:stretch>
            <a:fillRect/>
          </a:stretch>
        </p:blipFill>
        <p:spPr>
          <a:xfrm rot="1439528">
            <a:off x="10369562" y="5786330"/>
            <a:ext cx="2600393" cy="1505500"/>
          </a:xfrm>
          <a:prstGeom prst="rect">
            <a:avLst/>
          </a:prstGeom>
          <a:noFill/>
          <a:ln>
            <a:noFill/>
          </a:ln>
        </p:spPr>
      </p:pic>
    </p:spTree>
    <p:extLst>
      <p:ext uri="{BB962C8B-B14F-4D97-AF65-F5344CB8AC3E}">
        <p14:creationId xmlns:p14="http://schemas.microsoft.com/office/powerpoint/2010/main" val="28897610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43"/>
        <p:cNvGrpSpPr/>
        <p:nvPr/>
      </p:nvGrpSpPr>
      <p:grpSpPr>
        <a:xfrm>
          <a:off x="0" y="0"/>
          <a:ext cx="0" cy="0"/>
          <a:chOff x="0" y="0"/>
          <a:chExt cx="0" cy="0"/>
        </a:xfrm>
      </p:grpSpPr>
      <p:sp>
        <p:nvSpPr>
          <p:cNvPr id="44" name="Google Shape;44;p5"/>
          <p:cNvSpPr txBox="1">
            <a:spLocks noGrp="1"/>
          </p:cNvSpPr>
          <p:nvPr>
            <p:ph type="subTitle" idx="1"/>
          </p:nvPr>
        </p:nvSpPr>
        <p:spPr>
          <a:xfrm>
            <a:off x="1325867" y="3744800"/>
            <a:ext cx="3508000" cy="536400"/>
          </a:xfrm>
          <a:prstGeom prst="rect">
            <a:avLst/>
          </a:prstGeom>
          <a:effectLst>
            <a:outerShdw dist="38100" dir="8220000" algn="bl" rotWithShape="0">
              <a:schemeClr val="accent6"/>
            </a:outerShdw>
          </a:effectLst>
        </p:spPr>
        <p:txBody>
          <a:bodyPr spcFirstLastPara="1" wrap="square" lIns="91425" tIns="91425" rIns="91425" bIns="91425" anchor="b" anchorCtr="0">
            <a:noAutofit/>
          </a:bodyPr>
          <a:lstStyle>
            <a:lvl1pPr lvl="0" algn="r">
              <a:lnSpc>
                <a:spcPct val="100000"/>
              </a:lnSpc>
              <a:spcBef>
                <a:spcPts val="0"/>
              </a:spcBef>
              <a:spcAft>
                <a:spcPts val="0"/>
              </a:spcAft>
              <a:buClr>
                <a:schemeClr val="dk1"/>
              </a:buClr>
              <a:buSzPts val="2400"/>
              <a:buFont typeface="Bebas Neue"/>
              <a:buNone/>
              <a:defRPr sz="2667" b="1">
                <a:solidFill>
                  <a:schemeClr val="dk1"/>
                </a:solidFill>
                <a:latin typeface="Permanent Marker"/>
                <a:ea typeface="Permanent Marker"/>
                <a:cs typeface="Permanent Marker"/>
                <a:sym typeface="Permanent Marker"/>
              </a:defRPr>
            </a:lvl1pPr>
            <a:lvl2pPr lvl="1"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GB"/>
              <a:t>Click to edit Master subtitle style</a:t>
            </a:r>
            <a:endParaRPr/>
          </a:p>
        </p:txBody>
      </p:sp>
      <p:sp>
        <p:nvSpPr>
          <p:cNvPr id="45" name="Google Shape;45;p5"/>
          <p:cNvSpPr txBox="1">
            <a:spLocks noGrp="1"/>
          </p:cNvSpPr>
          <p:nvPr>
            <p:ph type="subTitle" idx="2"/>
          </p:nvPr>
        </p:nvSpPr>
        <p:spPr>
          <a:xfrm>
            <a:off x="7358133" y="1765000"/>
            <a:ext cx="3508000" cy="536400"/>
          </a:xfrm>
          <a:prstGeom prst="rect">
            <a:avLst/>
          </a:prstGeom>
          <a:effectLst>
            <a:outerShdw dist="38100" dir="822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GB"/>
              <a:t>Click to edit Master subtitle style</a:t>
            </a:r>
            <a:endParaRPr/>
          </a:p>
        </p:txBody>
      </p:sp>
      <p:sp>
        <p:nvSpPr>
          <p:cNvPr id="46" name="Google Shape;46;p5"/>
          <p:cNvSpPr txBox="1">
            <a:spLocks noGrp="1"/>
          </p:cNvSpPr>
          <p:nvPr>
            <p:ph type="subTitle" idx="3"/>
          </p:nvPr>
        </p:nvSpPr>
        <p:spPr>
          <a:xfrm>
            <a:off x="1325875" y="4141667"/>
            <a:ext cx="3508000" cy="144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47" name="Google Shape;47;p5"/>
          <p:cNvSpPr txBox="1">
            <a:spLocks noGrp="1"/>
          </p:cNvSpPr>
          <p:nvPr>
            <p:ph type="subTitle" idx="4"/>
          </p:nvPr>
        </p:nvSpPr>
        <p:spPr>
          <a:xfrm>
            <a:off x="7358125" y="2161867"/>
            <a:ext cx="3508000" cy="144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48" name="Google Shape;48;p5"/>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grpSp>
        <p:nvGrpSpPr>
          <p:cNvPr id="49" name="Google Shape;49;p5"/>
          <p:cNvGrpSpPr/>
          <p:nvPr/>
        </p:nvGrpSpPr>
        <p:grpSpPr>
          <a:xfrm rot="5400000">
            <a:off x="2323544" y="-2945039"/>
            <a:ext cx="7329403" cy="12813509"/>
            <a:chOff x="3750750" y="2350500"/>
            <a:chExt cx="638650" cy="649825"/>
          </a:xfrm>
        </p:grpSpPr>
        <p:sp>
          <p:nvSpPr>
            <p:cNvPr id="50" name="Google Shape;50;p5"/>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 name="Google Shape;51;p5"/>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 name="Google Shape;52;p5"/>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 name="Google Shape;53;p5"/>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 name="Google Shape;54;p5"/>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 name="Google Shape;55;p5"/>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56" name="Google Shape;56;p5"/>
          <p:cNvPicPr preferRelativeResize="0"/>
          <p:nvPr/>
        </p:nvPicPr>
        <p:blipFill>
          <a:blip r:embed="rId2">
            <a:alphaModFix/>
          </a:blip>
          <a:stretch>
            <a:fillRect/>
          </a:stretch>
        </p:blipFill>
        <p:spPr>
          <a:xfrm>
            <a:off x="11435200" y="4137973"/>
            <a:ext cx="1109067" cy="2062327"/>
          </a:xfrm>
          <a:prstGeom prst="rect">
            <a:avLst/>
          </a:prstGeom>
          <a:noFill/>
          <a:ln>
            <a:noFill/>
          </a:ln>
        </p:spPr>
      </p:pic>
      <p:pic>
        <p:nvPicPr>
          <p:cNvPr id="57" name="Google Shape;57;p5"/>
          <p:cNvPicPr preferRelativeResize="0"/>
          <p:nvPr/>
        </p:nvPicPr>
        <p:blipFill>
          <a:blip r:embed="rId3">
            <a:alphaModFix/>
          </a:blip>
          <a:stretch>
            <a:fillRect/>
          </a:stretch>
        </p:blipFill>
        <p:spPr>
          <a:xfrm rot="4326739">
            <a:off x="9159241" y="4552893"/>
            <a:ext cx="2817800" cy="2219467"/>
          </a:xfrm>
          <a:prstGeom prst="rect">
            <a:avLst/>
          </a:prstGeom>
          <a:noFill/>
          <a:ln>
            <a:noFill/>
          </a:ln>
        </p:spPr>
      </p:pic>
      <p:pic>
        <p:nvPicPr>
          <p:cNvPr id="58" name="Google Shape;58;p5"/>
          <p:cNvPicPr preferRelativeResize="0"/>
          <p:nvPr/>
        </p:nvPicPr>
        <p:blipFill rotWithShape="1">
          <a:blip r:embed="rId4">
            <a:alphaModFix/>
          </a:blip>
          <a:srcRect l="56228" b="12747"/>
          <a:stretch/>
        </p:blipFill>
        <p:spPr>
          <a:xfrm>
            <a:off x="-165200" y="2493100"/>
            <a:ext cx="1914667" cy="4491899"/>
          </a:xfrm>
          <a:prstGeom prst="rect">
            <a:avLst/>
          </a:prstGeom>
          <a:noFill/>
          <a:ln>
            <a:noFill/>
          </a:ln>
        </p:spPr>
      </p:pic>
      <p:pic>
        <p:nvPicPr>
          <p:cNvPr id="59" name="Google Shape;59;p5"/>
          <p:cNvPicPr preferRelativeResize="0"/>
          <p:nvPr/>
        </p:nvPicPr>
        <p:blipFill>
          <a:blip r:embed="rId5">
            <a:alphaModFix/>
          </a:blip>
          <a:stretch>
            <a:fillRect/>
          </a:stretch>
        </p:blipFill>
        <p:spPr>
          <a:xfrm rot="1629344">
            <a:off x="10292514" y="3380102"/>
            <a:ext cx="1580637" cy="2929861"/>
          </a:xfrm>
          <a:prstGeom prst="rect">
            <a:avLst/>
          </a:prstGeom>
          <a:noFill/>
          <a:ln>
            <a:noFill/>
          </a:ln>
        </p:spPr>
      </p:pic>
      <p:pic>
        <p:nvPicPr>
          <p:cNvPr id="60" name="Google Shape;60;p5"/>
          <p:cNvPicPr preferRelativeResize="0"/>
          <p:nvPr/>
        </p:nvPicPr>
        <p:blipFill>
          <a:blip r:embed="rId6">
            <a:alphaModFix/>
          </a:blip>
          <a:stretch>
            <a:fillRect/>
          </a:stretch>
        </p:blipFill>
        <p:spPr>
          <a:xfrm rot="1439528">
            <a:off x="10369562" y="5786330"/>
            <a:ext cx="2600393" cy="1505500"/>
          </a:xfrm>
          <a:prstGeom prst="rect">
            <a:avLst/>
          </a:prstGeom>
          <a:noFill/>
          <a:ln>
            <a:noFill/>
          </a:ln>
        </p:spPr>
      </p:pic>
    </p:spTree>
    <p:extLst>
      <p:ext uri="{BB962C8B-B14F-4D97-AF65-F5344CB8AC3E}">
        <p14:creationId xmlns:p14="http://schemas.microsoft.com/office/powerpoint/2010/main" val="422879153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61"/>
        <p:cNvGrpSpPr/>
        <p:nvPr/>
      </p:nvGrpSpPr>
      <p:grpSpPr>
        <a:xfrm>
          <a:off x="0" y="0"/>
          <a:ext cx="0" cy="0"/>
          <a:chOff x="0" y="0"/>
          <a:chExt cx="0" cy="0"/>
        </a:xfrm>
      </p:grpSpPr>
      <p:grpSp>
        <p:nvGrpSpPr>
          <p:cNvPr id="62" name="Google Shape;62;p6"/>
          <p:cNvGrpSpPr/>
          <p:nvPr/>
        </p:nvGrpSpPr>
        <p:grpSpPr>
          <a:xfrm rot="-5400000">
            <a:off x="2323544" y="-2945039"/>
            <a:ext cx="7329403" cy="12813509"/>
            <a:chOff x="3750750" y="2350500"/>
            <a:chExt cx="638650" cy="649825"/>
          </a:xfrm>
        </p:grpSpPr>
        <p:sp>
          <p:nvSpPr>
            <p:cNvPr id="63" name="Google Shape;63;p6"/>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4" name="Google Shape;64;p6"/>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5" name="Google Shape;65;p6"/>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6" name="Google Shape;66;p6"/>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7" name="Google Shape;67;p6"/>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8" name="Google Shape;68;p6"/>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69" name="Google Shape;69;p6"/>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Tree>
    <p:extLst>
      <p:ext uri="{BB962C8B-B14F-4D97-AF65-F5344CB8AC3E}">
        <p14:creationId xmlns:p14="http://schemas.microsoft.com/office/powerpoint/2010/main" val="33255516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70"/>
        <p:cNvGrpSpPr/>
        <p:nvPr/>
      </p:nvGrpSpPr>
      <p:grpSpPr>
        <a:xfrm>
          <a:off x="0" y="0"/>
          <a:ext cx="0" cy="0"/>
          <a:chOff x="0" y="0"/>
          <a:chExt cx="0" cy="0"/>
        </a:xfrm>
      </p:grpSpPr>
      <p:grpSp>
        <p:nvGrpSpPr>
          <p:cNvPr id="71" name="Google Shape;71;p7"/>
          <p:cNvGrpSpPr/>
          <p:nvPr/>
        </p:nvGrpSpPr>
        <p:grpSpPr>
          <a:xfrm rot="5400000">
            <a:off x="2323544" y="-2945039"/>
            <a:ext cx="7329403" cy="12813509"/>
            <a:chOff x="3750750" y="2350500"/>
            <a:chExt cx="638650" cy="649825"/>
          </a:xfrm>
        </p:grpSpPr>
        <p:sp>
          <p:nvSpPr>
            <p:cNvPr id="72" name="Google Shape;72;p7"/>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3" name="Google Shape;73;p7"/>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4" name="Google Shape;74;p7"/>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5" name="Google Shape;75;p7"/>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6" name="Google Shape;76;p7"/>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7" name="Google Shape;77;p7"/>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78" name="Google Shape;78;p7"/>
          <p:cNvSpPr txBox="1">
            <a:spLocks noGrp="1"/>
          </p:cNvSpPr>
          <p:nvPr>
            <p:ph type="title"/>
          </p:nvPr>
        </p:nvSpPr>
        <p:spPr>
          <a:xfrm>
            <a:off x="6511433" y="1055533"/>
            <a:ext cx="4729600" cy="1473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algn="r" rtl="0">
              <a:spcBef>
                <a:spcPts val="0"/>
              </a:spcBef>
              <a:spcAft>
                <a:spcPts val="0"/>
              </a:spcAft>
              <a:buSzPts val="3500"/>
              <a:buNone/>
              <a:defRPr/>
            </a:lvl2pPr>
            <a:lvl3pPr lvl="2" algn="r" rtl="0">
              <a:spcBef>
                <a:spcPts val="0"/>
              </a:spcBef>
              <a:spcAft>
                <a:spcPts val="0"/>
              </a:spcAft>
              <a:buSzPts val="3500"/>
              <a:buNone/>
              <a:defRPr/>
            </a:lvl3pPr>
            <a:lvl4pPr lvl="3" algn="r" rtl="0">
              <a:spcBef>
                <a:spcPts val="0"/>
              </a:spcBef>
              <a:spcAft>
                <a:spcPts val="0"/>
              </a:spcAft>
              <a:buSzPts val="3500"/>
              <a:buNone/>
              <a:defRPr/>
            </a:lvl4pPr>
            <a:lvl5pPr lvl="4" algn="r" rtl="0">
              <a:spcBef>
                <a:spcPts val="0"/>
              </a:spcBef>
              <a:spcAft>
                <a:spcPts val="0"/>
              </a:spcAft>
              <a:buSzPts val="3500"/>
              <a:buNone/>
              <a:defRPr/>
            </a:lvl5pPr>
            <a:lvl6pPr lvl="5" algn="r" rtl="0">
              <a:spcBef>
                <a:spcPts val="0"/>
              </a:spcBef>
              <a:spcAft>
                <a:spcPts val="0"/>
              </a:spcAft>
              <a:buSzPts val="3500"/>
              <a:buNone/>
              <a:defRPr/>
            </a:lvl6pPr>
            <a:lvl7pPr lvl="6" algn="r" rtl="0">
              <a:spcBef>
                <a:spcPts val="0"/>
              </a:spcBef>
              <a:spcAft>
                <a:spcPts val="0"/>
              </a:spcAft>
              <a:buSzPts val="3500"/>
              <a:buNone/>
              <a:defRPr/>
            </a:lvl7pPr>
            <a:lvl8pPr lvl="7" algn="r" rtl="0">
              <a:spcBef>
                <a:spcPts val="0"/>
              </a:spcBef>
              <a:spcAft>
                <a:spcPts val="0"/>
              </a:spcAft>
              <a:buSzPts val="3500"/>
              <a:buNone/>
              <a:defRPr/>
            </a:lvl8pPr>
            <a:lvl9pPr lvl="8" algn="r" rtl="0">
              <a:spcBef>
                <a:spcPts val="0"/>
              </a:spcBef>
              <a:spcAft>
                <a:spcPts val="0"/>
              </a:spcAft>
              <a:buSzPts val="3500"/>
              <a:buNone/>
              <a:defRPr/>
            </a:lvl9pPr>
          </a:lstStyle>
          <a:p>
            <a:r>
              <a:rPr lang="en-GB"/>
              <a:t>Click to edit Master title style</a:t>
            </a:r>
            <a:endParaRPr/>
          </a:p>
        </p:txBody>
      </p:sp>
      <p:sp>
        <p:nvSpPr>
          <p:cNvPr id="79" name="Google Shape;79;p7"/>
          <p:cNvSpPr txBox="1">
            <a:spLocks noGrp="1"/>
          </p:cNvSpPr>
          <p:nvPr>
            <p:ph type="body" idx="1"/>
          </p:nvPr>
        </p:nvSpPr>
        <p:spPr>
          <a:xfrm>
            <a:off x="6511433" y="3006067"/>
            <a:ext cx="4729600" cy="2918800"/>
          </a:xfrm>
          <a:prstGeom prst="rect">
            <a:avLst/>
          </a:prstGeom>
        </p:spPr>
        <p:txBody>
          <a:bodyPr spcFirstLastPara="1" wrap="square" lIns="91425" tIns="91425" rIns="91425" bIns="91425" anchor="t" anchorCtr="0">
            <a:noAutofit/>
          </a:bodyPr>
          <a:lstStyle>
            <a:lvl1pPr marL="609585" lvl="0" indent="-423323" rtl="0">
              <a:spcBef>
                <a:spcPts val="0"/>
              </a:spcBef>
              <a:spcAft>
                <a:spcPts val="0"/>
              </a:spcAft>
              <a:buClr>
                <a:schemeClr val="lt2"/>
              </a:buClr>
              <a:buSzPts val="1400"/>
              <a:buChar char="●"/>
              <a:defRPr sz="1867">
                <a:solidFill>
                  <a:srgbClr val="434343"/>
                </a:solidFill>
              </a:defRPr>
            </a:lvl1pPr>
            <a:lvl2pPr marL="1219170" lvl="1" indent="-423323" algn="r" rtl="0">
              <a:lnSpc>
                <a:spcPct val="115000"/>
              </a:lnSpc>
              <a:spcBef>
                <a:spcPts val="0"/>
              </a:spcBef>
              <a:spcAft>
                <a:spcPts val="0"/>
              </a:spcAft>
              <a:buClr>
                <a:srgbClr val="434343"/>
              </a:buClr>
              <a:buSzPts val="1400"/>
              <a:buChar char="○"/>
              <a:defRPr>
                <a:solidFill>
                  <a:srgbClr val="434343"/>
                </a:solidFill>
              </a:defRPr>
            </a:lvl2pPr>
            <a:lvl3pPr marL="1828754" lvl="2" indent="-423323" algn="r" rtl="0">
              <a:lnSpc>
                <a:spcPct val="115000"/>
              </a:lnSpc>
              <a:spcBef>
                <a:spcPts val="0"/>
              </a:spcBef>
              <a:spcAft>
                <a:spcPts val="0"/>
              </a:spcAft>
              <a:buClr>
                <a:srgbClr val="434343"/>
              </a:buClr>
              <a:buSzPts val="1400"/>
              <a:buChar char="■"/>
              <a:defRPr>
                <a:solidFill>
                  <a:srgbClr val="434343"/>
                </a:solidFill>
              </a:defRPr>
            </a:lvl3pPr>
            <a:lvl4pPr marL="2438339" lvl="3" indent="-423323" algn="r" rtl="0">
              <a:lnSpc>
                <a:spcPct val="115000"/>
              </a:lnSpc>
              <a:spcBef>
                <a:spcPts val="0"/>
              </a:spcBef>
              <a:spcAft>
                <a:spcPts val="0"/>
              </a:spcAft>
              <a:buClr>
                <a:srgbClr val="434343"/>
              </a:buClr>
              <a:buSzPts val="1400"/>
              <a:buChar char="●"/>
              <a:defRPr>
                <a:solidFill>
                  <a:srgbClr val="434343"/>
                </a:solidFill>
              </a:defRPr>
            </a:lvl4pPr>
            <a:lvl5pPr marL="3047924" lvl="4" indent="-423323" algn="r" rtl="0">
              <a:lnSpc>
                <a:spcPct val="115000"/>
              </a:lnSpc>
              <a:spcBef>
                <a:spcPts val="0"/>
              </a:spcBef>
              <a:spcAft>
                <a:spcPts val="0"/>
              </a:spcAft>
              <a:buClr>
                <a:srgbClr val="434343"/>
              </a:buClr>
              <a:buSzPts val="1400"/>
              <a:buChar char="○"/>
              <a:defRPr>
                <a:solidFill>
                  <a:srgbClr val="434343"/>
                </a:solidFill>
              </a:defRPr>
            </a:lvl5pPr>
            <a:lvl6pPr marL="3657509" lvl="5" indent="-423323" algn="r" rtl="0">
              <a:lnSpc>
                <a:spcPct val="115000"/>
              </a:lnSpc>
              <a:spcBef>
                <a:spcPts val="0"/>
              </a:spcBef>
              <a:spcAft>
                <a:spcPts val="0"/>
              </a:spcAft>
              <a:buClr>
                <a:srgbClr val="434343"/>
              </a:buClr>
              <a:buSzPts val="1400"/>
              <a:buChar char="■"/>
              <a:defRPr>
                <a:solidFill>
                  <a:srgbClr val="434343"/>
                </a:solidFill>
              </a:defRPr>
            </a:lvl6pPr>
            <a:lvl7pPr marL="4267093" lvl="6" indent="-423323" algn="r" rtl="0">
              <a:lnSpc>
                <a:spcPct val="115000"/>
              </a:lnSpc>
              <a:spcBef>
                <a:spcPts val="0"/>
              </a:spcBef>
              <a:spcAft>
                <a:spcPts val="0"/>
              </a:spcAft>
              <a:buClr>
                <a:srgbClr val="434343"/>
              </a:buClr>
              <a:buSzPts val="1400"/>
              <a:buChar char="●"/>
              <a:defRPr>
                <a:solidFill>
                  <a:srgbClr val="434343"/>
                </a:solidFill>
              </a:defRPr>
            </a:lvl7pPr>
            <a:lvl8pPr marL="4876678" lvl="7" indent="-423323" algn="r" rtl="0">
              <a:lnSpc>
                <a:spcPct val="115000"/>
              </a:lnSpc>
              <a:spcBef>
                <a:spcPts val="0"/>
              </a:spcBef>
              <a:spcAft>
                <a:spcPts val="0"/>
              </a:spcAft>
              <a:buClr>
                <a:srgbClr val="434343"/>
              </a:buClr>
              <a:buSzPts val="1400"/>
              <a:buChar char="○"/>
              <a:defRPr>
                <a:solidFill>
                  <a:srgbClr val="434343"/>
                </a:solidFill>
              </a:defRPr>
            </a:lvl8pPr>
            <a:lvl9pPr marL="5486263" lvl="8" indent="-423323" algn="r" rtl="0">
              <a:lnSpc>
                <a:spcPct val="115000"/>
              </a:lnSpc>
              <a:spcBef>
                <a:spcPts val="0"/>
              </a:spcBef>
              <a:spcAft>
                <a:spcPts val="0"/>
              </a:spcAft>
              <a:buClr>
                <a:srgbClr val="434343"/>
              </a:buClr>
              <a:buSzPts val="1400"/>
              <a:buChar char="■"/>
              <a:defRPr>
                <a:solidFill>
                  <a:srgbClr val="434343"/>
                </a:solidFill>
              </a:defRPr>
            </a:lvl9pPr>
          </a:lstStyle>
          <a:p>
            <a:pPr lvl="0"/>
            <a:r>
              <a:rPr lang="en-GB"/>
              <a:t>Click to edit Master text styles</a:t>
            </a:r>
          </a:p>
        </p:txBody>
      </p:sp>
      <p:pic>
        <p:nvPicPr>
          <p:cNvPr id="80" name="Google Shape;80;p7"/>
          <p:cNvPicPr preferRelativeResize="0"/>
          <p:nvPr/>
        </p:nvPicPr>
        <p:blipFill>
          <a:blip r:embed="rId2">
            <a:alphaModFix/>
          </a:blip>
          <a:stretch>
            <a:fillRect/>
          </a:stretch>
        </p:blipFill>
        <p:spPr>
          <a:xfrm rot="6300002">
            <a:off x="-431739" y="5264920"/>
            <a:ext cx="1787817" cy="1408195"/>
          </a:xfrm>
          <a:prstGeom prst="rect">
            <a:avLst/>
          </a:prstGeom>
          <a:noFill/>
          <a:ln>
            <a:noFill/>
          </a:ln>
        </p:spPr>
      </p:pic>
      <p:pic>
        <p:nvPicPr>
          <p:cNvPr id="81" name="Google Shape;81;p7"/>
          <p:cNvPicPr preferRelativeResize="0"/>
          <p:nvPr/>
        </p:nvPicPr>
        <p:blipFill rotWithShape="1">
          <a:blip r:embed="rId3">
            <a:alphaModFix/>
          </a:blip>
          <a:srcRect r="65313" b="29908"/>
          <a:stretch/>
        </p:blipFill>
        <p:spPr>
          <a:xfrm>
            <a:off x="10799926" y="3214167"/>
            <a:ext cx="1581633" cy="3761701"/>
          </a:xfrm>
          <a:prstGeom prst="rect">
            <a:avLst/>
          </a:prstGeom>
          <a:noFill/>
          <a:ln>
            <a:noFill/>
          </a:ln>
        </p:spPr>
      </p:pic>
      <p:pic>
        <p:nvPicPr>
          <p:cNvPr id="82" name="Google Shape;82;p7"/>
          <p:cNvPicPr preferRelativeResize="0"/>
          <p:nvPr/>
        </p:nvPicPr>
        <p:blipFill>
          <a:blip r:embed="rId4">
            <a:alphaModFix/>
          </a:blip>
          <a:stretch>
            <a:fillRect/>
          </a:stretch>
        </p:blipFill>
        <p:spPr>
          <a:xfrm rot="-9309929">
            <a:off x="11559585" y="-174102"/>
            <a:ext cx="531305" cy="987945"/>
          </a:xfrm>
          <a:prstGeom prst="rect">
            <a:avLst/>
          </a:prstGeom>
          <a:noFill/>
          <a:ln>
            <a:noFill/>
          </a:ln>
        </p:spPr>
      </p:pic>
      <p:pic>
        <p:nvPicPr>
          <p:cNvPr id="83" name="Google Shape;83;p7"/>
          <p:cNvPicPr preferRelativeResize="0"/>
          <p:nvPr/>
        </p:nvPicPr>
        <p:blipFill>
          <a:blip r:embed="rId5">
            <a:alphaModFix/>
          </a:blip>
          <a:stretch>
            <a:fillRect/>
          </a:stretch>
        </p:blipFill>
        <p:spPr>
          <a:xfrm rot="-9159457">
            <a:off x="11580263" y="-427800"/>
            <a:ext cx="815375" cy="2728739"/>
          </a:xfrm>
          <a:prstGeom prst="rect">
            <a:avLst/>
          </a:prstGeom>
          <a:noFill/>
          <a:ln>
            <a:noFill/>
          </a:ln>
        </p:spPr>
      </p:pic>
    </p:spTree>
    <p:extLst>
      <p:ext uri="{BB962C8B-B14F-4D97-AF65-F5344CB8AC3E}">
        <p14:creationId xmlns:p14="http://schemas.microsoft.com/office/powerpoint/2010/main" val="107051445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Main point">
  <p:cSld name="Main point">
    <p:bg>
      <p:bgPr>
        <a:solidFill>
          <a:schemeClr val="lt1"/>
        </a:solidFill>
        <a:effectLst/>
      </p:bgPr>
    </p:bg>
    <p:spTree>
      <p:nvGrpSpPr>
        <p:cNvPr id="1" name="Shape 84"/>
        <p:cNvGrpSpPr/>
        <p:nvPr/>
      </p:nvGrpSpPr>
      <p:grpSpPr>
        <a:xfrm>
          <a:off x="0" y="0"/>
          <a:ext cx="0" cy="0"/>
          <a:chOff x="0" y="0"/>
          <a:chExt cx="0" cy="0"/>
        </a:xfrm>
      </p:grpSpPr>
      <p:grpSp>
        <p:nvGrpSpPr>
          <p:cNvPr id="85" name="Google Shape;85;p8"/>
          <p:cNvGrpSpPr/>
          <p:nvPr/>
        </p:nvGrpSpPr>
        <p:grpSpPr>
          <a:xfrm rot="5400000">
            <a:off x="2323544" y="-2945039"/>
            <a:ext cx="7329403" cy="12813509"/>
            <a:chOff x="3750750" y="2350500"/>
            <a:chExt cx="638650" cy="649825"/>
          </a:xfrm>
        </p:grpSpPr>
        <p:sp>
          <p:nvSpPr>
            <p:cNvPr id="86" name="Google Shape;86;p8"/>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7" name="Google Shape;87;p8"/>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8" name="Google Shape;88;p8"/>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9" name="Google Shape;89;p8"/>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0" name="Google Shape;90;p8"/>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1" name="Google Shape;91;p8"/>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92" name="Google Shape;92;p8"/>
          <p:cNvSpPr/>
          <p:nvPr/>
        </p:nvSpPr>
        <p:spPr>
          <a:xfrm>
            <a:off x="4589000" y="686000"/>
            <a:ext cx="7078000" cy="5486000"/>
          </a:xfrm>
          <a:prstGeom prst="ellipse">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93" name="Google Shape;93;p8"/>
          <p:cNvSpPr/>
          <p:nvPr/>
        </p:nvSpPr>
        <p:spPr>
          <a:xfrm>
            <a:off x="4986397" y="994000"/>
            <a:ext cx="6283200" cy="4870000"/>
          </a:xfrm>
          <a:prstGeom prst="ellipse">
            <a:avLst/>
          </a:prstGeom>
          <a:solidFill>
            <a:srgbClr val="FFFFFF">
              <a:alpha val="1674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94" name="Google Shape;94;p8"/>
          <p:cNvSpPr txBox="1">
            <a:spLocks noGrp="1"/>
          </p:cNvSpPr>
          <p:nvPr>
            <p:ph type="title"/>
          </p:nvPr>
        </p:nvSpPr>
        <p:spPr>
          <a:xfrm>
            <a:off x="5003833" y="2115400"/>
            <a:ext cx="6237200" cy="2627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6000"/>
              <a:buNone/>
              <a:defRPr sz="8000">
                <a:solidFill>
                  <a:schemeClr val="dk1"/>
                </a:solidFill>
              </a:defRPr>
            </a:lvl1pPr>
            <a:lvl2pPr lvl="1" algn="ctr">
              <a:spcBef>
                <a:spcPts val="0"/>
              </a:spcBef>
              <a:spcAft>
                <a:spcPts val="0"/>
              </a:spcAft>
              <a:buSzPts val="6000"/>
              <a:buNone/>
              <a:defRPr sz="8000"/>
            </a:lvl2pPr>
            <a:lvl3pPr lvl="2" algn="ctr">
              <a:spcBef>
                <a:spcPts val="0"/>
              </a:spcBef>
              <a:spcAft>
                <a:spcPts val="0"/>
              </a:spcAft>
              <a:buSzPts val="6000"/>
              <a:buNone/>
              <a:defRPr sz="8000"/>
            </a:lvl3pPr>
            <a:lvl4pPr lvl="3" algn="ctr">
              <a:spcBef>
                <a:spcPts val="0"/>
              </a:spcBef>
              <a:spcAft>
                <a:spcPts val="0"/>
              </a:spcAft>
              <a:buSzPts val="6000"/>
              <a:buNone/>
              <a:defRPr sz="8000"/>
            </a:lvl4pPr>
            <a:lvl5pPr lvl="4" algn="ctr">
              <a:spcBef>
                <a:spcPts val="0"/>
              </a:spcBef>
              <a:spcAft>
                <a:spcPts val="0"/>
              </a:spcAft>
              <a:buSzPts val="6000"/>
              <a:buNone/>
              <a:defRPr sz="8000"/>
            </a:lvl5pPr>
            <a:lvl6pPr lvl="5" algn="ctr">
              <a:spcBef>
                <a:spcPts val="0"/>
              </a:spcBef>
              <a:spcAft>
                <a:spcPts val="0"/>
              </a:spcAft>
              <a:buSzPts val="6000"/>
              <a:buNone/>
              <a:defRPr sz="8000"/>
            </a:lvl6pPr>
            <a:lvl7pPr lvl="6" algn="ctr">
              <a:spcBef>
                <a:spcPts val="0"/>
              </a:spcBef>
              <a:spcAft>
                <a:spcPts val="0"/>
              </a:spcAft>
              <a:buSzPts val="6000"/>
              <a:buNone/>
              <a:defRPr sz="8000"/>
            </a:lvl7pPr>
            <a:lvl8pPr lvl="7" algn="ctr">
              <a:spcBef>
                <a:spcPts val="0"/>
              </a:spcBef>
              <a:spcAft>
                <a:spcPts val="0"/>
              </a:spcAft>
              <a:buSzPts val="6000"/>
              <a:buNone/>
              <a:defRPr sz="8000"/>
            </a:lvl8pPr>
            <a:lvl9pPr lvl="8" algn="ctr">
              <a:spcBef>
                <a:spcPts val="0"/>
              </a:spcBef>
              <a:spcAft>
                <a:spcPts val="0"/>
              </a:spcAft>
              <a:buSzPts val="6000"/>
              <a:buNone/>
              <a:defRPr sz="8000"/>
            </a:lvl9pPr>
          </a:lstStyle>
          <a:p>
            <a:r>
              <a:rPr lang="en-GB"/>
              <a:t>Click to edit Master title style</a:t>
            </a:r>
            <a:endParaRPr/>
          </a:p>
        </p:txBody>
      </p:sp>
      <p:pic>
        <p:nvPicPr>
          <p:cNvPr id="95" name="Google Shape;95;p8"/>
          <p:cNvPicPr preferRelativeResize="0"/>
          <p:nvPr/>
        </p:nvPicPr>
        <p:blipFill rotWithShape="1">
          <a:blip r:embed="rId2">
            <a:alphaModFix/>
          </a:blip>
          <a:srcRect b="37106"/>
          <a:stretch/>
        </p:blipFill>
        <p:spPr>
          <a:xfrm rot="10800000">
            <a:off x="4617532" y="-72301"/>
            <a:ext cx="7605968" cy="1090967"/>
          </a:xfrm>
          <a:prstGeom prst="rect">
            <a:avLst/>
          </a:prstGeom>
          <a:noFill/>
          <a:ln>
            <a:noFill/>
          </a:ln>
        </p:spPr>
      </p:pic>
      <p:pic>
        <p:nvPicPr>
          <p:cNvPr id="96" name="Google Shape;96;p8"/>
          <p:cNvPicPr preferRelativeResize="0"/>
          <p:nvPr/>
        </p:nvPicPr>
        <p:blipFill rotWithShape="1">
          <a:blip r:embed="rId3">
            <a:alphaModFix/>
          </a:blip>
          <a:srcRect r="59657"/>
          <a:stretch/>
        </p:blipFill>
        <p:spPr>
          <a:xfrm>
            <a:off x="10454067" y="1491234"/>
            <a:ext cx="1839535" cy="5366767"/>
          </a:xfrm>
          <a:prstGeom prst="rect">
            <a:avLst/>
          </a:prstGeom>
          <a:noFill/>
          <a:ln>
            <a:noFill/>
          </a:ln>
        </p:spPr>
      </p:pic>
      <p:pic>
        <p:nvPicPr>
          <p:cNvPr id="97" name="Google Shape;97;p8"/>
          <p:cNvPicPr preferRelativeResize="0"/>
          <p:nvPr/>
        </p:nvPicPr>
        <p:blipFill rotWithShape="1">
          <a:blip r:embed="rId4">
            <a:alphaModFix/>
          </a:blip>
          <a:srcRect b="36191"/>
          <a:stretch/>
        </p:blipFill>
        <p:spPr>
          <a:xfrm rot="8326185">
            <a:off x="4108589" y="-618049"/>
            <a:ext cx="637131" cy="1593565"/>
          </a:xfrm>
          <a:prstGeom prst="rect">
            <a:avLst/>
          </a:prstGeom>
          <a:noFill/>
          <a:ln>
            <a:noFill/>
          </a:ln>
        </p:spPr>
      </p:pic>
      <p:pic>
        <p:nvPicPr>
          <p:cNvPr id="98" name="Google Shape;98;p8"/>
          <p:cNvPicPr preferRelativeResize="0"/>
          <p:nvPr/>
        </p:nvPicPr>
        <p:blipFill rotWithShape="1">
          <a:blip r:embed="rId2">
            <a:alphaModFix/>
          </a:blip>
          <a:srcRect b="51052"/>
          <a:stretch/>
        </p:blipFill>
        <p:spPr>
          <a:xfrm>
            <a:off x="-380367" y="6071840"/>
            <a:ext cx="7605968" cy="849067"/>
          </a:xfrm>
          <a:prstGeom prst="rect">
            <a:avLst/>
          </a:prstGeom>
          <a:noFill/>
          <a:ln>
            <a:noFill/>
          </a:ln>
        </p:spPr>
      </p:pic>
      <p:pic>
        <p:nvPicPr>
          <p:cNvPr id="99" name="Google Shape;99;p8"/>
          <p:cNvPicPr preferRelativeResize="0"/>
          <p:nvPr/>
        </p:nvPicPr>
        <p:blipFill rotWithShape="1">
          <a:blip r:embed="rId2">
            <a:alphaModFix/>
          </a:blip>
          <a:srcRect r="19445" b="51052"/>
          <a:stretch/>
        </p:blipFill>
        <p:spPr>
          <a:xfrm>
            <a:off x="6166767" y="6071833"/>
            <a:ext cx="6126835" cy="849067"/>
          </a:xfrm>
          <a:prstGeom prst="rect">
            <a:avLst/>
          </a:prstGeom>
          <a:noFill/>
          <a:ln>
            <a:noFill/>
          </a:ln>
        </p:spPr>
      </p:pic>
      <p:pic>
        <p:nvPicPr>
          <p:cNvPr id="100" name="Google Shape;100;p8"/>
          <p:cNvPicPr preferRelativeResize="0"/>
          <p:nvPr/>
        </p:nvPicPr>
        <p:blipFill>
          <a:blip r:embed="rId5">
            <a:alphaModFix/>
          </a:blip>
          <a:stretch>
            <a:fillRect/>
          </a:stretch>
        </p:blipFill>
        <p:spPr>
          <a:xfrm>
            <a:off x="7480651" y="-335204"/>
            <a:ext cx="5041901" cy="1353867"/>
          </a:xfrm>
          <a:prstGeom prst="rect">
            <a:avLst/>
          </a:prstGeom>
          <a:noFill/>
          <a:ln>
            <a:noFill/>
          </a:ln>
        </p:spPr>
      </p:pic>
    </p:spTree>
    <p:extLst>
      <p:ext uri="{BB962C8B-B14F-4D97-AF65-F5344CB8AC3E}">
        <p14:creationId xmlns:p14="http://schemas.microsoft.com/office/powerpoint/2010/main" val="203483323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01"/>
        <p:cNvGrpSpPr/>
        <p:nvPr/>
      </p:nvGrpSpPr>
      <p:grpSpPr>
        <a:xfrm>
          <a:off x="0" y="0"/>
          <a:ext cx="0" cy="0"/>
          <a:chOff x="0" y="0"/>
          <a:chExt cx="0" cy="0"/>
        </a:xfrm>
      </p:grpSpPr>
      <p:grpSp>
        <p:nvGrpSpPr>
          <p:cNvPr id="102" name="Google Shape;102;p9"/>
          <p:cNvGrpSpPr/>
          <p:nvPr/>
        </p:nvGrpSpPr>
        <p:grpSpPr>
          <a:xfrm rot="5400000">
            <a:off x="2323544" y="-2945039"/>
            <a:ext cx="7329403" cy="12813509"/>
            <a:chOff x="3750750" y="2350500"/>
            <a:chExt cx="638650" cy="649825"/>
          </a:xfrm>
        </p:grpSpPr>
        <p:sp>
          <p:nvSpPr>
            <p:cNvPr id="103" name="Google Shape;103;p9"/>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4" name="Google Shape;104;p9"/>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5" name="Google Shape;105;p9"/>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6" name="Google Shape;106;p9"/>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7" name="Google Shape;107;p9"/>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8" name="Google Shape;108;p9"/>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109" name="Google Shape;109;p9"/>
          <p:cNvSpPr/>
          <p:nvPr/>
        </p:nvSpPr>
        <p:spPr>
          <a:xfrm>
            <a:off x="2557000" y="686000"/>
            <a:ext cx="7078000" cy="5486000"/>
          </a:xfrm>
          <a:prstGeom prst="ellipse">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10" name="Google Shape;110;p9"/>
          <p:cNvSpPr/>
          <p:nvPr/>
        </p:nvSpPr>
        <p:spPr>
          <a:xfrm>
            <a:off x="2954397" y="994000"/>
            <a:ext cx="6283200" cy="4870000"/>
          </a:xfrm>
          <a:prstGeom prst="ellipse">
            <a:avLst/>
          </a:prstGeom>
          <a:solidFill>
            <a:srgbClr val="FFFFFF">
              <a:alpha val="1674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11" name="Google Shape;111;p9"/>
          <p:cNvSpPr txBox="1">
            <a:spLocks noGrp="1"/>
          </p:cNvSpPr>
          <p:nvPr>
            <p:ph type="title"/>
          </p:nvPr>
        </p:nvSpPr>
        <p:spPr>
          <a:xfrm>
            <a:off x="2305000" y="1794767"/>
            <a:ext cx="7582000" cy="2070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600"/>
              <a:buNone/>
              <a:defRPr sz="12266"/>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GB"/>
              <a:t>Click to edit Master title style</a:t>
            </a:r>
            <a:endParaRPr/>
          </a:p>
        </p:txBody>
      </p:sp>
      <p:sp>
        <p:nvSpPr>
          <p:cNvPr id="112" name="Google Shape;112;p9"/>
          <p:cNvSpPr txBox="1">
            <a:spLocks noGrp="1"/>
          </p:cNvSpPr>
          <p:nvPr>
            <p:ph type="subTitle" idx="1"/>
          </p:nvPr>
        </p:nvSpPr>
        <p:spPr>
          <a:xfrm>
            <a:off x="3009416" y="3865167"/>
            <a:ext cx="6173200" cy="155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400"/>
            </a:lvl1pPr>
            <a:lvl2pPr lvl="1" algn="ctr" rtl="0">
              <a:lnSpc>
                <a:spcPct val="100000"/>
              </a:lnSpc>
              <a:spcBef>
                <a:spcPts val="2133"/>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GB"/>
              <a:t>Click to edit Master subtitle style</a:t>
            </a:r>
            <a:endParaRPr/>
          </a:p>
        </p:txBody>
      </p:sp>
    </p:spTree>
    <p:extLst>
      <p:ext uri="{BB962C8B-B14F-4D97-AF65-F5344CB8AC3E}">
        <p14:creationId xmlns:p14="http://schemas.microsoft.com/office/powerpoint/2010/main" val="333440229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13"/>
        <p:cNvGrpSpPr/>
        <p:nvPr/>
      </p:nvGrpSpPr>
      <p:grpSpPr>
        <a:xfrm>
          <a:off x="0" y="0"/>
          <a:ext cx="0" cy="0"/>
          <a:chOff x="0" y="0"/>
          <a:chExt cx="0" cy="0"/>
        </a:xfrm>
      </p:grpSpPr>
      <p:sp>
        <p:nvSpPr>
          <p:cNvPr id="114" name="Google Shape;114;p10"/>
          <p:cNvSpPr txBox="1">
            <a:spLocks noGrp="1"/>
          </p:cNvSpPr>
          <p:nvPr>
            <p:ph type="title"/>
          </p:nvPr>
        </p:nvSpPr>
        <p:spPr>
          <a:xfrm>
            <a:off x="6248400" y="1236000"/>
            <a:ext cx="5119600" cy="2878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rPr lang="en-GB"/>
              <a:t>Click to edit Master title style</a:t>
            </a:r>
            <a:endParaRPr/>
          </a:p>
        </p:txBody>
      </p:sp>
    </p:spTree>
    <p:extLst>
      <p:ext uri="{BB962C8B-B14F-4D97-AF65-F5344CB8AC3E}">
        <p14:creationId xmlns:p14="http://schemas.microsoft.com/office/powerpoint/2010/main" val="270591435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115"/>
        <p:cNvGrpSpPr/>
        <p:nvPr/>
      </p:nvGrpSpPr>
      <p:grpSpPr>
        <a:xfrm>
          <a:off x="0" y="0"/>
          <a:ext cx="0" cy="0"/>
          <a:chOff x="0" y="0"/>
          <a:chExt cx="0" cy="0"/>
        </a:xfrm>
      </p:grpSpPr>
      <p:grpSp>
        <p:nvGrpSpPr>
          <p:cNvPr id="116" name="Google Shape;116;p11"/>
          <p:cNvGrpSpPr/>
          <p:nvPr/>
        </p:nvGrpSpPr>
        <p:grpSpPr>
          <a:xfrm rot="5400000">
            <a:off x="2323544" y="-2945039"/>
            <a:ext cx="7329403" cy="12813509"/>
            <a:chOff x="3750750" y="2350500"/>
            <a:chExt cx="638650" cy="649825"/>
          </a:xfrm>
        </p:grpSpPr>
        <p:sp>
          <p:nvSpPr>
            <p:cNvPr id="117" name="Google Shape;117;p11"/>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8" name="Google Shape;118;p11"/>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9" name="Google Shape;119;p11"/>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0" name="Google Shape;120;p11"/>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1" name="Google Shape;121;p11"/>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2" name="Google Shape;122;p11"/>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123" name="Google Shape;123;p11"/>
          <p:cNvSpPr/>
          <p:nvPr/>
        </p:nvSpPr>
        <p:spPr>
          <a:xfrm>
            <a:off x="2557000" y="686000"/>
            <a:ext cx="7078000" cy="5486000"/>
          </a:xfrm>
          <a:prstGeom prst="ellipse">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24" name="Google Shape;124;p11"/>
          <p:cNvSpPr/>
          <p:nvPr/>
        </p:nvSpPr>
        <p:spPr>
          <a:xfrm>
            <a:off x="2954397" y="994000"/>
            <a:ext cx="6283200" cy="4870000"/>
          </a:xfrm>
          <a:prstGeom prst="ellipse">
            <a:avLst/>
          </a:prstGeom>
          <a:solidFill>
            <a:srgbClr val="FFFFFF">
              <a:alpha val="1674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25" name="Google Shape;125;p11"/>
          <p:cNvSpPr txBox="1">
            <a:spLocks noGrp="1"/>
          </p:cNvSpPr>
          <p:nvPr>
            <p:ph type="title" hasCustomPrompt="1"/>
          </p:nvPr>
        </p:nvSpPr>
        <p:spPr>
          <a:xfrm>
            <a:off x="2140400" y="2175233"/>
            <a:ext cx="7911200" cy="1917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1"/>
              </a:buClr>
              <a:buSzPts val="9600"/>
              <a:buNone/>
              <a:defRPr sz="11466">
                <a:solidFill>
                  <a:schemeClr val="dk1"/>
                </a:solidFill>
              </a:defRPr>
            </a:lvl1pPr>
            <a:lvl2pPr lvl="1" algn="ctr">
              <a:spcBef>
                <a:spcPts val="0"/>
              </a:spcBef>
              <a:spcAft>
                <a:spcPts val="0"/>
              </a:spcAft>
              <a:buSzPts val="9600"/>
              <a:buNone/>
              <a:defRPr sz="12800"/>
            </a:lvl2pPr>
            <a:lvl3pPr lvl="2" algn="ctr">
              <a:spcBef>
                <a:spcPts val="0"/>
              </a:spcBef>
              <a:spcAft>
                <a:spcPts val="0"/>
              </a:spcAft>
              <a:buSzPts val="9600"/>
              <a:buNone/>
              <a:defRPr sz="12800"/>
            </a:lvl3pPr>
            <a:lvl4pPr lvl="3" algn="ctr">
              <a:spcBef>
                <a:spcPts val="0"/>
              </a:spcBef>
              <a:spcAft>
                <a:spcPts val="0"/>
              </a:spcAft>
              <a:buSzPts val="9600"/>
              <a:buNone/>
              <a:defRPr sz="12800"/>
            </a:lvl4pPr>
            <a:lvl5pPr lvl="4" algn="ctr">
              <a:spcBef>
                <a:spcPts val="0"/>
              </a:spcBef>
              <a:spcAft>
                <a:spcPts val="0"/>
              </a:spcAft>
              <a:buSzPts val="9600"/>
              <a:buNone/>
              <a:defRPr sz="12800"/>
            </a:lvl5pPr>
            <a:lvl6pPr lvl="5" algn="ctr">
              <a:spcBef>
                <a:spcPts val="0"/>
              </a:spcBef>
              <a:spcAft>
                <a:spcPts val="0"/>
              </a:spcAft>
              <a:buSzPts val="9600"/>
              <a:buNone/>
              <a:defRPr sz="12800"/>
            </a:lvl6pPr>
            <a:lvl7pPr lvl="6" algn="ctr">
              <a:spcBef>
                <a:spcPts val="0"/>
              </a:spcBef>
              <a:spcAft>
                <a:spcPts val="0"/>
              </a:spcAft>
              <a:buSzPts val="9600"/>
              <a:buNone/>
              <a:defRPr sz="12800"/>
            </a:lvl7pPr>
            <a:lvl8pPr lvl="7" algn="ctr">
              <a:spcBef>
                <a:spcPts val="0"/>
              </a:spcBef>
              <a:spcAft>
                <a:spcPts val="0"/>
              </a:spcAft>
              <a:buSzPts val="9600"/>
              <a:buNone/>
              <a:defRPr sz="12800"/>
            </a:lvl8pPr>
            <a:lvl9pPr lvl="8" algn="ctr">
              <a:spcBef>
                <a:spcPts val="0"/>
              </a:spcBef>
              <a:spcAft>
                <a:spcPts val="0"/>
              </a:spcAft>
              <a:buSzPts val="9600"/>
              <a:buNone/>
              <a:defRPr sz="12800"/>
            </a:lvl9pPr>
          </a:lstStyle>
          <a:p>
            <a:r>
              <a:t>xx%</a:t>
            </a:r>
          </a:p>
        </p:txBody>
      </p:sp>
      <p:sp>
        <p:nvSpPr>
          <p:cNvPr id="126" name="Google Shape;126;p11"/>
          <p:cNvSpPr txBox="1">
            <a:spLocks noGrp="1"/>
          </p:cNvSpPr>
          <p:nvPr>
            <p:ph type="subTitle" idx="1"/>
          </p:nvPr>
        </p:nvSpPr>
        <p:spPr>
          <a:xfrm>
            <a:off x="2140400" y="4165933"/>
            <a:ext cx="7911200" cy="53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GB"/>
              <a:t>Click to edit Master subtitle style</a:t>
            </a:r>
            <a:endParaRPr/>
          </a:p>
        </p:txBody>
      </p:sp>
      <p:pic>
        <p:nvPicPr>
          <p:cNvPr id="127" name="Google Shape;127;p11"/>
          <p:cNvPicPr preferRelativeResize="0"/>
          <p:nvPr/>
        </p:nvPicPr>
        <p:blipFill>
          <a:blip r:embed="rId2">
            <a:alphaModFix/>
          </a:blip>
          <a:stretch>
            <a:fillRect/>
          </a:stretch>
        </p:blipFill>
        <p:spPr>
          <a:xfrm rot="-4497106">
            <a:off x="-548790" y="49991"/>
            <a:ext cx="1545475" cy="1840772"/>
          </a:xfrm>
          <a:prstGeom prst="rect">
            <a:avLst/>
          </a:prstGeom>
          <a:noFill/>
          <a:ln>
            <a:noFill/>
          </a:ln>
        </p:spPr>
      </p:pic>
      <p:pic>
        <p:nvPicPr>
          <p:cNvPr id="128" name="Google Shape;128;p11"/>
          <p:cNvPicPr preferRelativeResize="0"/>
          <p:nvPr/>
        </p:nvPicPr>
        <p:blipFill rotWithShape="1">
          <a:blip r:embed="rId3">
            <a:alphaModFix/>
          </a:blip>
          <a:srcRect b="51052"/>
          <a:stretch/>
        </p:blipFill>
        <p:spPr>
          <a:xfrm>
            <a:off x="-364400" y="6071840"/>
            <a:ext cx="7605968" cy="849067"/>
          </a:xfrm>
          <a:prstGeom prst="rect">
            <a:avLst/>
          </a:prstGeom>
          <a:noFill/>
          <a:ln>
            <a:noFill/>
          </a:ln>
        </p:spPr>
      </p:pic>
      <p:pic>
        <p:nvPicPr>
          <p:cNvPr id="129" name="Google Shape;129;p11"/>
          <p:cNvPicPr preferRelativeResize="0"/>
          <p:nvPr/>
        </p:nvPicPr>
        <p:blipFill rotWithShape="1">
          <a:blip r:embed="rId3">
            <a:alphaModFix/>
          </a:blip>
          <a:srcRect r="19445" b="51052"/>
          <a:stretch/>
        </p:blipFill>
        <p:spPr>
          <a:xfrm>
            <a:off x="6166767" y="6071833"/>
            <a:ext cx="6126835" cy="849067"/>
          </a:xfrm>
          <a:prstGeom prst="rect">
            <a:avLst/>
          </a:prstGeom>
          <a:noFill/>
          <a:ln>
            <a:noFill/>
          </a:ln>
        </p:spPr>
      </p:pic>
      <p:pic>
        <p:nvPicPr>
          <p:cNvPr id="130" name="Google Shape;130;p11"/>
          <p:cNvPicPr preferRelativeResize="0"/>
          <p:nvPr/>
        </p:nvPicPr>
        <p:blipFill>
          <a:blip r:embed="rId4">
            <a:alphaModFix/>
          </a:blip>
          <a:stretch>
            <a:fillRect/>
          </a:stretch>
        </p:blipFill>
        <p:spPr>
          <a:xfrm rot="-1709331">
            <a:off x="5944233" y="6079309"/>
            <a:ext cx="1320841" cy="1239249"/>
          </a:xfrm>
          <a:prstGeom prst="rect">
            <a:avLst/>
          </a:prstGeom>
          <a:noFill/>
          <a:ln>
            <a:noFill/>
          </a:ln>
        </p:spPr>
      </p:pic>
    </p:spTree>
    <p:extLst>
      <p:ext uri="{BB962C8B-B14F-4D97-AF65-F5344CB8AC3E}">
        <p14:creationId xmlns:p14="http://schemas.microsoft.com/office/powerpoint/2010/main" val="344979369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31"/>
        <p:cNvGrpSpPr/>
        <p:nvPr/>
      </p:nvGrpSpPr>
      <p:grpSpPr>
        <a:xfrm>
          <a:off x="0" y="0"/>
          <a:ext cx="0" cy="0"/>
          <a:chOff x="0" y="0"/>
          <a:chExt cx="0" cy="0"/>
        </a:xfrm>
      </p:grpSpPr>
    </p:spTree>
    <p:extLst>
      <p:ext uri="{BB962C8B-B14F-4D97-AF65-F5344CB8AC3E}">
        <p14:creationId xmlns:p14="http://schemas.microsoft.com/office/powerpoint/2010/main" val="43909833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32"/>
        <p:cNvGrpSpPr/>
        <p:nvPr/>
      </p:nvGrpSpPr>
      <p:grpSpPr>
        <a:xfrm>
          <a:off x="0" y="0"/>
          <a:ext cx="0" cy="0"/>
          <a:chOff x="0" y="0"/>
          <a:chExt cx="0" cy="0"/>
        </a:xfrm>
      </p:grpSpPr>
      <p:grpSp>
        <p:nvGrpSpPr>
          <p:cNvPr id="133" name="Google Shape;133;p13"/>
          <p:cNvGrpSpPr/>
          <p:nvPr/>
        </p:nvGrpSpPr>
        <p:grpSpPr>
          <a:xfrm rot="5400000">
            <a:off x="2323544" y="-2945039"/>
            <a:ext cx="7329403" cy="12813509"/>
            <a:chOff x="3750750" y="2350500"/>
            <a:chExt cx="638650" cy="649825"/>
          </a:xfrm>
        </p:grpSpPr>
        <p:sp>
          <p:nvSpPr>
            <p:cNvPr id="134" name="Google Shape;134;p13"/>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5" name="Google Shape;135;p13"/>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6" name="Google Shape;136;p13"/>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7" name="Google Shape;137;p13"/>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8" name="Google Shape;138;p13"/>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9" name="Google Shape;139;p13"/>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140" name="Google Shape;140;p13"/>
          <p:cNvSpPr txBox="1">
            <a:spLocks noGrp="1"/>
          </p:cNvSpPr>
          <p:nvPr>
            <p:ph type="title" hasCustomPrompt="1"/>
          </p:nvPr>
        </p:nvSpPr>
        <p:spPr>
          <a:xfrm>
            <a:off x="1446933" y="2009429"/>
            <a:ext cx="1117600" cy="505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41" name="Google Shape;141;p13"/>
          <p:cNvSpPr txBox="1">
            <a:spLocks noGrp="1"/>
          </p:cNvSpPr>
          <p:nvPr>
            <p:ph type="subTitle" idx="1"/>
          </p:nvPr>
        </p:nvSpPr>
        <p:spPr>
          <a:xfrm>
            <a:off x="2832733" y="2262227"/>
            <a:ext cx="5229200" cy="413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GB"/>
              <a:t>Click to edit Master subtitle style</a:t>
            </a:r>
            <a:endParaRPr/>
          </a:p>
        </p:txBody>
      </p:sp>
      <p:sp>
        <p:nvSpPr>
          <p:cNvPr id="142" name="Google Shape;142;p13"/>
          <p:cNvSpPr txBox="1">
            <a:spLocks noGrp="1"/>
          </p:cNvSpPr>
          <p:nvPr>
            <p:ph type="title" idx="2" hasCustomPrompt="1"/>
          </p:nvPr>
        </p:nvSpPr>
        <p:spPr>
          <a:xfrm>
            <a:off x="1446933" y="4129363"/>
            <a:ext cx="1117600" cy="505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43" name="Google Shape;143;p13"/>
          <p:cNvSpPr txBox="1">
            <a:spLocks noGrp="1"/>
          </p:cNvSpPr>
          <p:nvPr>
            <p:ph type="subTitle" idx="3"/>
          </p:nvPr>
        </p:nvSpPr>
        <p:spPr>
          <a:xfrm>
            <a:off x="2832733" y="4382180"/>
            <a:ext cx="5229200" cy="413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GB"/>
              <a:t>Click to edit Master subtitle style</a:t>
            </a:r>
            <a:endParaRPr/>
          </a:p>
        </p:txBody>
      </p:sp>
      <p:sp>
        <p:nvSpPr>
          <p:cNvPr id="144" name="Google Shape;144;p13"/>
          <p:cNvSpPr txBox="1">
            <a:spLocks noGrp="1"/>
          </p:cNvSpPr>
          <p:nvPr>
            <p:ph type="title" idx="4" hasCustomPrompt="1"/>
          </p:nvPr>
        </p:nvSpPr>
        <p:spPr>
          <a:xfrm>
            <a:off x="1446933" y="3069396"/>
            <a:ext cx="1117600" cy="505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45" name="Google Shape;145;p13"/>
          <p:cNvSpPr txBox="1">
            <a:spLocks noGrp="1"/>
          </p:cNvSpPr>
          <p:nvPr>
            <p:ph type="subTitle" idx="5"/>
          </p:nvPr>
        </p:nvSpPr>
        <p:spPr>
          <a:xfrm>
            <a:off x="2832733" y="3322195"/>
            <a:ext cx="5229200" cy="413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GB"/>
              <a:t>Click to edit Master subtitle style</a:t>
            </a:r>
            <a:endParaRPr/>
          </a:p>
        </p:txBody>
      </p:sp>
      <p:sp>
        <p:nvSpPr>
          <p:cNvPr id="146" name="Google Shape;146;p13"/>
          <p:cNvSpPr txBox="1">
            <a:spLocks noGrp="1"/>
          </p:cNvSpPr>
          <p:nvPr>
            <p:ph type="title" idx="6" hasCustomPrompt="1"/>
          </p:nvPr>
        </p:nvSpPr>
        <p:spPr>
          <a:xfrm>
            <a:off x="1446933" y="5189329"/>
            <a:ext cx="1117600" cy="505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1"/>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47" name="Google Shape;147;p13"/>
          <p:cNvSpPr txBox="1">
            <a:spLocks noGrp="1"/>
          </p:cNvSpPr>
          <p:nvPr>
            <p:ph type="subTitle" idx="7"/>
          </p:nvPr>
        </p:nvSpPr>
        <p:spPr>
          <a:xfrm>
            <a:off x="2832733" y="5442132"/>
            <a:ext cx="5229200" cy="413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GB"/>
              <a:t>Click to edit Master subtitle style</a:t>
            </a:r>
            <a:endParaRPr/>
          </a:p>
        </p:txBody>
      </p:sp>
      <p:sp>
        <p:nvSpPr>
          <p:cNvPr id="148" name="Google Shape;148;p13"/>
          <p:cNvSpPr txBox="1">
            <a:spLocks noGrp="1"/>
          </p:cNvSpPr>
          <p:nvPr>
            <p:ph type="title" idx="8"/>
          </p:nvPr>
        </p:nvSpPr>
        <p:spPr>
          <a:xfrm>
            <a:off x="960000" y="593367"/>
            <a:ext cx="10272000" cy="763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
        <p:nvSpPr>
          <p:cNvPr id="149" name="Google Shape;149;p13"/>
          <p:cNvSpPr txBox="1">
            <a:spLocks noGrp="1"/>
          </p:cNvSpPr>
          <p:nvPr>
            <p:ph type="subTitle" idx="9"/>
          </p:nvPr>
        </p:nvSpPr>
        <p:spPr>
          <a:xfrm>
            <a:off x="2832733" y="1950633"/>
            <a:ext cx="5229200" cy="413200"/>
          </a:xfrm>
          <a:prstGeom prst="rect">
            <a:avLst/>
          </a:prstGeom>
          <a:ln>
            <a:noFill/>
          </a:ln>
          <a:effectLst>
            <a:outerShdw dist="28575" dir="846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sp>
        <p:nvSpPr>
          <p:cNvPr id="150" name="Google Shape;150;p13"/>
          <p:cNvSpPr txBox="1">
            <a:spLocks noGrp="1"/>
          </p:cNvSpPr>
          <p:nvPr>
            <p:ph type="subTitle" idx="13"/>
          </p:nvPr>
        </p:nvSpPr>
        <p:spPr>
          <a:xfrm>
            <a:off x="2832733" y="4070544"/>
            <a:ext cx="5229200" cy="413200"/>
          </a:xfrm>
          <a:prstGeom prst="rect">
            <a:avLst/>
          </a:prstGeom>
          <a:ln>
            <a:noFill/>
          </a:ln>
          <a:effectLst>
            <a:outerShdw dist="28575" dir="846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sp>
        <p:nvSpPr>
          <p:cNvPr id="151" name="Google Shape;151;p13"/>
          <p:cNvSpPr txBox="1">
            <a:spLocks noGrp="1"/>
          </p:cNvSpPr>
          <p:nvPr>
            <p:ph type="subTitle" idx="14"/>
          </p:nvPr>
        </p:nvSpPr>
        <p:spPr>
          <a:xfrm>
            <a:off x="2832733" y="3010588"/>
            <a:ext cx="5229200" cy="413200"/>
          </a:xfrm>
          <a:prstGeom prst="rect">
            <a:avLst/>
          </a:prstGeom>
          <a:ln>
            <a:noFill/>
          </a:ln>
          <a:effectLst>
            <a:outerShdw dist="28575" dir="846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sp>
        <p:nvSpPr>
          <p:cNvPr id="152" name="Google Shape;152;p13"/>
          <p:cNvSpPr txBox="1">
            <a:spLocks noGrp="1"/>
          </p:cNvSpPr>
          <p:nvPr>
            <p:ph type="subTitle" idx="15"/>
          </p:nvPr>
        </p:nvSpPr>
        <p:spPr>
          <a:xfrm>
            <a:off x="2832733" y="5130499"/>
            <a:ext cx="5229200" cy="413200"/>
          </a:xfrm>
          <a:prstGeom prst="rect">
            <a:avLst/>
          </a:prstGeom>
          <a:ln>
            <a:noFill/>
          </a:ln>
          <a:effectLst>
            <a:outerShdw dist="28575" dir="846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pic>
        <p:nvPicPr>
          <p:cNvPr id="153" name="Google Shape;153;p13"/>
          <p:cNvPicPr preferRelativeResize="0"/>
          <p:nvPr/>
        </p:nvPicPr>
        <p:blipFill>
          <a:blip r:embed="rId2">
            <a:alphaModFix/>
          </a:blip>
          <a:stretch>
            <a:fillRect/>
          </a:stretch>
        </p:blipFill>
        <p:spPr>
          <a:xfrm rot="-2944693">
            <a:off x="-1704461" y="2091586"/>
            <a:ext cx="3429829" cy="1220735"/>
          </a:xfrm>
          <a:prstGeom prst="rect">
            <a:avLst/>
          </a:prstGeom>
          <a:noFill/>
          <a:ln>
            <a:noFill/>
          </a:ln>
        </p:spPr>
      </p:pic>
      <p:pic>
        <p:nvPicPr>
          <p:cNvPr id="154" name="Google Shape;154;p13"/>
          <p:cNvPicPr preferRelativeResize="0"/>
          <p:nvPr/>
        </p:nvPicPr>
        <p:blipFill rotWithShape="1">
          <a:blip r:embed="rId3">
            <a:alphaModFix/>
          </a:blip>
          <a:srcRect r="51081"/>
          <a:stretch/>
        </p:blipFill>
        <p:spPr>
          <a:xfrm>
            <a:off x="10062930" y="845401"/>
            <a:ext cx="2230665" cy="5366767"/>
          </a:xfrm>
          <a:prstGeom prst="rect">
            <a:avLst/>
          </a:prstGeom>
          <a:noFill/>
          <a:ln>
            <a:noFill/>
          </a:ln>
        </p:spPr>
      </p:pic>
      <p:pic>
        <p:nvPicPr>
          <p:cNvPr id="155" name="Google Shape;155;p13"/>
          <p:cNvPicPr preferRelativeResize="0"/>
          <p:nvPr/>
        </p:nvPicPr>
        <p:blipFill>
          <a:blip r:embed="rId4">
            <a:alphaModFix/>
          </a:blip>
          <a:stretch>
            <a:fillRect/>
          </a:stretch>
        </p:blipFill>
        <p:spPr>
          <a:xfrm rot="-18">
            <a:off x="-271026" y="3580562"/>
            <a:ext cx="1125819" cy="2890247"/>
          </a:xfrm>
          <a:prstGeom prst="rect">
            <a:avLst/>
          </a:prstGeom>
          <a:noFill/>
          <a:ln>
            <a:noFill/>
          </a:ln>
        </p:spPr>
      </p:pic>
      <p:pic>
        <p:nvPicPr>
          <p:cNvPr id="156" name="Google Shape;156;p13"/>
          <p:cNvPicPr preferRelativeResize="0"/>
          <p:nvPr/>
        </p:nvPicPr>
        <p:blipFill rotWithShape="1">
          <a:blip r:embed="rId5">
            <a:alphaModFix/>
          </a:blip>
          <a:srcRect b="45711"/>
          <a:stretch/>
        </p:blipFill>
        <p:spPr>
          <a:xfrm rot="4797450">
            <a:off x="-634891" y="5160695"/>
            <a:ext cx="2365841" cy="1581680"/>
          </a:xfrm>
          <a:prstGeom prst="rect">
            <a:avLst/>
          </a:prstGeom>
          <a:noFill/>
          <a:ln>
            <a:noFill/>
          </a:ln>
        </p:spPr>
      </p:pic>
      <p:pic>
        <p:nvPicPr>
          <p:cNvPr id="157" name="Google Shape;157;p13"/>
          <p:cNvPicPr preferRelativeResize="0"/>
          <p:nvPr/>
        </p:nvPicPr>
        <p:blipFill>
          <a:blip r:embed="rId6">
            <a:alphaModFix/>
          </a:blip>
          <a:stretch>
            <a:fillRect/>
          </a:stretch>
        </p:blipFill>
        <p:spPr>
          <a:xfrm rot="9000013">
            <a:off x="370725" y="2018587"/>
            <a:ext cx="329795" cy="613232"/>
          </a:xfrm>
          <a:prstGeom prst="rect">
            <a:avLst/>
          </a:prstGeom>
          <a:noFill/>
          <a:ln>
            <a:noFill/>
          </a:ln>
        </p:spPr>
      </p:pic>
    </p:spTree>
    <p:extLst>
      <p:ext uri="{BB962C8B-B14F-4D97-AF65-F5344CB8AC3E}">
        <p14:creationId xmlns:p14="http://schemas.microsoft.com/office/powerpoint/2010/main" val="189621513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158"/>
        <p:cNvGrpSpPr/>
        <p:nvPr/>
      </p:nvGrpSpPr>
      <p:grpSpPr>
        <a:xfrm>
          <a:off x="0" y="0"/>
          <a:ext cx="0" cy="0"/>
          <a:chOff x="0" y="0"/>
          <a:chExt cx="0" cy="0"/>
        </a:xfrm>
      </p:grpSpPr>
      <p:sp>
        <p:nvSpPr>
          <p:cNvPr id="159" name="Google Shape;159;p14"/>
          <p:cNvSpPr/>
          <p:nvPr/>
        </p:nvSpPr>
        <p:spPr>
          <a:xfrm>
            <a:off x="3573801" y="274117"/>
            <a:ext cx="8224800" cy="6375200"/>
          </a:xfrm>
          <a:prstGeom prst="ellipse">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60" name="Google Shape;160;p14"/>
          <p:cNvSpPr/>
          <p:nvPr/>
        </p:nvSpPr>
        <p:spPr>
          <a:xfrm>
            <a:off x="4035597" y="632028"/>
            <a:ext cx="7301200" cy="5659200"/>
          </a:xfrm>
          <a:prstGeom prst="ellipse">
            <a:avLst/>
          </a:prstGeom>
          <a:solidFill>
            <a:srgbClr val="FFFFFF">
              <a:alpha val="1674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grpSp>
        <p:nvGrpSpPr>
          <p:cNvPr id="161" name="Google Shape;161;p14"/>
          <p:cNvGrpSpPr/>
          <p:nvPr/>
        </p:nvGrpSpPr>
        <p:grpSpPr>
          <a:xfrm rot="5400000">
            <a:off x="2323544" y="-2945039"/>
            <a:ext cx="7329403" cy="12813509"/>
            <a:chOff x="3750750" y="2350500"/>
            <a:chExt cx="638650" cy="649825"/>
          </a:xfrm>
        </p:grpSpPr>
        <p:sp>
          <p:nvSpPr>
            <p:cNvPr id="162" name="Google Shape;162;p14"/>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3" name="Google Shape;163;p14"/>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4" name="Google Shape;164;p14"/>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5" name="Google Shape;165;p14"/>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6" name="Google Shape;166;p14"/>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7" name="Google Shape;167;p14"/>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168" name="Google Shape;168;p14"/>
          <p:cNvSpPr txBox="1">
            <a:spLocks noGrp="1"/>
          </p:cNvSpPr>
          <p:nvPr>
            <p:ph type="title"/>
          </p:nvPr>
        </p:nvSpPr>
        <p:spPr>
          <a:xfrm>
            <a:off x="4140200" y="3316033"/>
            <a:ext cx="7092000" cy="112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7600">
                <a:solidFill>
                  <a:schemeClr val="dk1"/>
                </a:solidFill>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GB"/>
              <a:t>Click to edit Master title style</a:t>
            </a:r>
            <a:endParaRPr/>
          </a:p>
        </p:txBody>
      </p:sp>
      <p:sp>
        <p:nvSpPr>
          <p:cNvPr id="169" name="Google Shape;169;p14"/>
          <p:cNvSpPr txBox="1">
            <a:spLocks noGrp="1"/>
          </p:cNvSpPr>
          <p:nvPr>
            <p:ph type="title" idx="2" hasCustomPrompt="1"/>
          </p:nvPr>
        </p:nvSpPr>
        <p:spPr>
          <a:xfrm>
            <a:off x="6294000" y="1578125"/>
            <a:ext cx="2784400" cy="176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11600"/>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t>xx%</a:t>
            </a:r>
          </a:p>
        </p:txBody>
      </p:sp>
      <p:sp>
        <p:nvSpPr>
          <p:cNvPr id="170" name="Google Shape;170;p14"/>
          <p:cNvSpPr txBox="1">
            <a:spLocks noGrp="1"/>
          </p:cNvSpPr>
          <p:nvPr>
            <p:ph type="subTitle" idx="1"/>
          </p:nvPr>
        </p:nvSpPr>
        <p:spPr>
          <a:xfrm>
            <a:off x="4531000" y="4586100"/>
            <a:ext cx="6310400" cy="447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Tree>
    <p:extLst>
      <p:ext uri="{BB962C8B-B14F-4D97-AF65-F5344CB8AC3E}">
        <p14:creationId xmlns:p14="http://schemas.microsoft.com/office/powerpoint/2010/main" val="217150831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Section header 2">
  <p:cSld name="Section header 2">
    <p:spTree>
      <p:nvGrpSpPr>
        <p:cNvPr id="1" name="Shape 171"/>
        <p:cNvGrpSpPr/>
        <p:nvPr/>
      </p:nvGrpSpPr>
      <p:grpSpPr>
        <a:xfrm>
          <a:off x="0" y="0"/>
          <a:ext cx="0" cy="0"/>
          <a:chOff x="0" y="0"/>
          <a:chExt cx="0" cy="0"/>
        </a:xfrm>
      </p:grpSpPr>
      <p:grpSp>
        <p:nvGrpSpPr>
          <p:cNvPr id="172" name="Google Shape;172;p15"/>
          <p:cNvGrpSpPr/>
          <p:nvPr/>
        </p:nvGrpSpPr>
        <p:grpSpPr>
          <a:xfrm rot="5400000">
            <a:off x="2323544" y="-2945039"/>
            <a:ext cx="7329403" cy="12813509"/>
            <a:chOff x="3750750" y="2350500"/>
            <a:chExt cx="638650" cy="649825"/>
          </a:xfrm>
        </p:grpSpPr>
        <p:sp>
          <p:nvSpPr>
            <p:cNvPr id="173" name="Google Shape;173;p15"/>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4" name="Google Shape;174;p15"/>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5" name="Google Shape;175;p15"/>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6" name="Google Shape;176;p15"/>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7" name="Google Shape;177;p15"/>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8" name="Google Shape;178;p15"/>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179" name="Google Shape;179;p15"/>
          <p:cNvSpPr/>
          <p:nvPr/>
        </p:nvSpPr>
        <p:spPr>
          <a:xfrm>
            <a:off x="950967" y="686000"/>
            <a:ext cx="7078000" cy="5486000"/>
          </a:xfrm>
          <a:prstGeom prst="ellipse">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80" name="Google Shape;180;p15"/>
          <p:cNvSpPr/>
          <p:nvPr/>
        </p:nvSpPr>
        <p:spPr>
          <a:xfrm>
            <a:off x="1348364" y="994000"/>
            <a:ext cx="6283200" cy="4870000"/>
          </a:xfrm>
          <a:prstGeom prst="ellipse">
            <a:avLst/>
          </a:prstGeom>
          <a:solidFill>
            <a:srgbClr val="FFFFFF">
              <a:alpha val="1674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81" name="Google Shape;181;p15"/>
          <p:cNvSpPr txBox="1">
            <a:spLocks noGrp="1"/>
          </p:cNvSpPr>
          <p:nvPr>
            <p:ph type="title"/>
          </p:nvPr>
        </p:nvSpPr>
        <p:spPr>
          <a:xfrm>
            <a:off x="960000" y="3316033"/>
            <a:ext cx="7066400" cy="112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7600">
                <a:solidFill>
                  <a:schemeClr val="dk1"/>
                </a:solidFill>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GB"/>
              <a:t>Click to edit Master title style</a:t>
            </a:r>
            <a:endParaRPr/>
          </a:p>
        </p:txBody>
      </p:sp>
      <p:sp>
        <p:nvSpPr>
          <p:cNvPr id="182" name="Google Shape;182;p15"/>
          <p:cNvSpPr txBox="1">
            <a:spLocks noGrp="1"/>
          </p:cNvSpPr>
          <p:nvPr>
            <p:ph type="title" idx="2" hasCustomPrompt="1"/>
          </p:nvPr>
        </p:nvSpPr>
        <p:spPr>
          <a:xfrm>
            <a:off x="3101000" y="1578125"/>
            <a:ext cx="2784400" cy="176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11600"/>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t>xx%</a:t>
            </a:r>
          </a:p>
        </p:txBody>
      </p:sp>
      <p:sp>
        <p:nvSpPr>
          <p:cNvPr id="183" name="Google Shape;183;p15"/>
          <p:cNvSpPr txBox="1">
            <a:spLocks noGrp="1"/>
          </p:cNvSpPr>
          <p:nvPr>
            <p:ph type="subTitle" idx="1"/>
          </p:nvPr>
        </p:nvSpPr>
        <p:spPr>
          <a:xfrm>
            <a:off x="1338000" y="4586100"/>
            <a:ext cx="6310400" cy="447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Tree>
    <p:extLst>
      <p:ext uri="{BB962C8B-B14F-4D97-AF65-F5344CB8AC3E}">
        <p14:creationId xmlns:p14="http://schemas.microsoft.com/office/powerpoint/2010/main" val="19761584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61"/>
        <p:cNvGrpSpPr/>
        <p:nvPr/>
      </p:nvGrpSpPr>
      <p:grpSpPr>
        <a:xfrm>
          <a:off x="0" y="0"/>
          <a:ext cx="0" cy="0"/>
          <a:chOff x="0" y="0"/>
          <a:chExt cx="0" cy="0"/>
        </a:xfrm>
      </p:grpSpPr>
      <p:grpSp>
        <p:nvGrpSpPr>
          <p:cNvPr id="62" name="Google Shape;62;p6"/>
          <p:cNvGrpSpPr/>
          <p:nvPr/>
        </p:nvGrpSpPr>
        <p:grpSpPr>
          <a:xfrm rot="-5400000">
            <a:off x="2323544" y="-2945039"/>
            <a:ext cx="7329403" cy="12813509"/>
            <a:chOff x="3750750" y="2350500"/>
            <a:chExt cx="638650" cy="649825"/>
          </a:xfrm>
        </p:grpSpPr>
        <p:sp>
          <p:nvSpPr>
            <p:cNvPr id="63" name="Google Shape;63;p6"/>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 name="Google Shape;64;p6"/>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 name="Google Shape;65;p6"/>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 name="Google Shape;66;p6"/>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 name="Google Shape;67;p6"/>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 name="Google Shape;68;p6"/>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69" name="Google Shape;69;p6"/>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Tree>
    <p:extLst>
      <p:ext uri="{BB962C8B-B14F-4D97-AF65-F5344CB8AC3E}">
        <p14:creationId xmlns:p14="http://schemas.microsoft.com/office/powerpoint/2010/main" val="409706073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184"/>
        <p:cNvGrpSpPr/>
        <p:nvPr/>
      </p:nvGrpSpPr>
      <p:grpSpPr>
        <a:xfrm>
          <a:off x="0" y="0"/>
          <a:ext cx="0" cy="0"/>
          <a:chOff x="0" y="0"/>
          <a:chExt cx="0" cy="0"/>
        </a:xfrm>
      </p:grpSpPr>
      <p:sp>
        <p:nvSpPr>
          <p:cNvPr id="185" name="Google Shape;185;p16"/>
          <p:cNvSpPr txBox="1">
            <a:spLocks noGrp="1"/>
          </p:cNvSpPr>
          <p:nvPr>
            <p:ph type="title"/>
          </p:nvPr>
        </p:nvSpPr>
        <p:spPr>
          <a:xfrm>
            <a:off x="1104200" y="4586051"/>
            <a:ext cx="7988400" cy="7112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4000"/>
            </a:lvl1pPr>
            <a:lvl2pPr lvl="1" algn="ctr" rtl="0">
              <a:spcBef>
                <a:spcPts val="0"/>
              </a:spcBef>
              <a:spcAft>
                <a:spcPts val="0"/>
              </a:spcAft>
              <a:buSzPts val="3000"/>
              <a:buNone/>
              <a:defRPr sz="4000"/>
            </a:lvl2pPr>
            <a:lvl3pPr lvl="2" algn="ctr" rtl="0">
              <a:spcBef>
                <a:spcPts val="0"/>
              </a:spcBef>
              <a:spcAft>
                <a:spcPts val="0"/>
              </a:spcAft>
              <a:buSzPts val="3000"/>
              <a:buNone/>
              <a:defRPr sz="4000"/>
            </a:lvl3pPr>
            <a:lvl4pPr lvl="3" algn="ctr" rtl="0">
              <a:spcBef>
                <a:spcPts val="0"/>
              </a:spcBef>
              <a:spcAft>
                <a:spcPts val="0"/>
              </a:spcAft>
              <a:buSzPts val="3000"/>
              <a:buNone/>
              <a:defRPr sz="4000"/>
            </a:lvl4pPr>
            <a:lvl5pPr lvl="4" algn="ctr" rtl="0">
              <a:spcBef>
                <a:spcPts val="0"/>
              </a:spcBef>
              <a:spcAft>
                <a:spcPts val="0"/>
              </a:spcAft>
              <a:buSzPts val="3000"/>
              <a:buNone/>
              <a:defRPr sz="4000"/>
            </a:lvl5pPr>
            <a:lvl6pPr lvl="5" algn="ctr" rtl="0">
              <a:spcBef>
                <a:spcPts val="0"/>
              </a:spcBef>
              <a:spcAft>
                <a:spcPts val="0"/>
              </a:spcAft>
              <a:buSzPts val="3000"/>
              <a:buNone/>
              <a:defRPr sz="4000"/>
            </a:lvl6pPr>
            <a:lvl7pPr lvl="6" algn="ctr" rtl="0">
              <a:spcBef>
                <a:spcPts val="0"/>
              </a:spcBef>
              <a:spcAft>
                <a:spcPts val="0"/>
              </a:spcAft>
              <a:buSzPts val="3000"/>
              <a:buNone/>
              <a:defRPr sz="4000"/>
            </a:lvl7pPr>
            <a:lvl8pPr lvl="7" algn="ctr" rtl="0">
              <a:spcBef>
                <a:spcPts val="0"/>
              </a:spcBef>
              <a:spcAft>
                <a:spcPts val="0"/>
              </a:spcAft>
              <a:buSzPts val="3000"/>
              <a:buNone/>
              <a:defRPr sz="4000"/>
            </a:lvl8pPr>
            <a:lvl9pPr lvl="8" algn="ctr" rtl="0">
              <a:spcBef>
                <a:spcPts val="0"/>
              </a:spcBef>
              <a:spcAft>
                <a:spcPts val="0"/>
              </a:spcAft>
              <a:buSzPts val="3000"/>
              <a:buNone/>
              <a:defRPr sz="4000"/>
            </a:lvl9pPr>
          </a:lstStyle>
          <a:p>
            <a:r>
              <a:rPr lang="en-GB"/>
              <a:t>Click to edit Master title style</a:t>
            </a:r>
            <a:endParaRPr/>
          </a:p>
        </p:txBody>
      </p:sp>
      <p:sp>
        <p:nvSpPr>
          <p:cNvPr id="186" name="Google Shape;186;p16"/>
          <p:cNvSpPr txBox="1">
            <a:spLocks noGrp="1"/>
          </p:cNvSpPr>
          <p:nvPr>
            <p:ph type="subTitle" idx="1"/>
          </p:nvPr>
        </p:nvSpPr>
        <p:spPr>
          <a:xfrm>
            <a:off x="1104200" y="2629617"/>
            <a:ext cx="7988400" cy="174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3333"/>
            </a:lvl1pPr>
            <a:lvl2pPr lvl="1" algn="ctr" rtl="0">
              <a:lnSpc>
                <a:spcPct val="100000"/>
              </a:lnSpc>
              <a:spcBef>
                <a:spcPts val="0"/>
              </a:spcBef>
              <a:spcAft>
                <a:spcPts val="0"/>
              </a:spcAft>
              <a:buSzPts val="2500"/>
              <a:buNone/>
              <a:defRPr sz="3333"/>
            </a:lvl2pPr>
            <a:lvl3pPr lvl="2" algn="ctr" rtl="0">
              <a:lnSpc>
                <a:spcPct val="100000"/>
              </a:lnSpc>
              <a:spcBef>
                <a:spcPts val="0"/>
              </a:spcBef>
              <a:spcAft>
                <a:spcPts val="0"/>
              </a:spcAft>
              <a:buSzPts val="2500"/>
              <a:buNone/>
              <a:defRPr sz="3333"/>
            </a:lvl3pPr>
            <a:lvl4pPr lvl="3" algn="ctr" rtl="0">
              <a:lnSpc>
                <a:spcPct val="100000"/>
              </a:lnSpc>
              <a:spcBef>
                <a:spcPts val="0"/>
              </a:spcBef>
              <a:spcAft>
                <a:spcPts val="0"/>
              </a:spcAft>
              <a:buSzPts val="2500"/>
              <a:buNone/>
              <a:defRPr sz="3333"/>
            </a:lvl4pPr>
            <a:lvl5pPr lvl="4" algn="ctr" rtl="0">
              <a:lnSpc>
                <a:spcPct val="100000"/>
              </a:lnSpc>
              <a:spcBef>
                <a:spcPts val="0"/>
              </a:spcBef>
              <a:spcAft>
                <a:spcPts val="0"/>
              </a:spcAft>
              <a:buSzPts val="2500"/>
              <a:buNone/>
              <a:defRPr sz="3333"/>
            </a:lvl5pPr>
            <a:lvl6pPr lvl="5" algn="ctr" rtl="0">
              <a:lnSpc>
                <a:spcPct val="100000"/>
              </a:lnSpc>
              <a:spcBef>
                <a:spcPts val="0"/>
              </a:spcBef>
              <a:spcAft>
                <a:spcPts val="0"/>
              </a:spcAft>
              <a:buSzPts val="2500"/>
              <a:buNone/>
              <a:defRPr sz="3333"/>
            </a:lvl6pPr>
            <a:lvl7pPr lvl="6" algn="ctr" rtl="0">
              <a:lnSpc>
                <a:spcPct val="100000"/>
              </a:lnSpc>
              <a:spcBef>
                <a:spcPts val="0"/>
              </a:spcBef>
              <a:spcAft>
                <a:spcPts val="0"/>
              </a:spcAft>
              <a:buSzPts val="2500"/>
              <a:buNone/>
              <a:defRPr sz="3333"/>
            </a:lvl7pPr>
            <a:lvl8pPr lvl="7" algn="ctr" rtl="0">
              <a:lnSpc>
                <a:spcPct val="100000"/>
              </a:lnSpc>
              <a:spcBef>
                <a:spcPts val="0"/>
              </a:spcBef>
              <a:spcAft>
                <a:spcPts val="0"/>
              </a:spcAft>
              <a:buSzPts val="2500"/>
              <a:buNone/>
              <a:defRPr sz="3333"/>
            </a:lvl8pPr>
            <a:lvl9pPr lvl="8" algn="ctr" rtl="0">
              <a:lnSpc>
                <a:spcPct val="100000"/>
              </a:lnSpc>
              <a:spcBef>
                <a:spcPts val="0"/>
              </a:spcBef>
              <a:spcAft>
                <a:spcPts val="0"/>
              </a:spcAft>
              <a:buSzPts val="2500"/>
              <a:buNone/>
              <a:defRPr sz="3333"/>
            </a:lvl9pPr>
          </a:lstStyle>
          <a:p>
            <a:r>
              <a:rPr lang="en-GB"/>
              <a:t>Click to edit Master subtitle style</a:t>
            </a:r>
            <a:endParaRPr/>
          </a:p>
        </p:txBody>
      </p:sp>
      <p:grpSp>
        <p:nvGrpSpPr>
          <p:cNvPr id="187" name="Google Shape;187;p16"/>
          <p:cNvGrpSpPr/>
          <p:nvPr/>
        </p:nvGrpSpPr>
        <p:grpSpPr>
          <a:xfrm rot="5400000">
            <a:off x="2323544" y="-2945039"/>
            <a:ext cx="7329403" cy="12813509"/>
            <a:chOff x="3750750" y="2350500"/>
            <a:chExt cx="638650" cy="649825"/>
          </a:xfrm>
        </p:grpSpPr>
        <p:sp>
          <p:nvSpPr>
            <p:cNvPr id="188" name="Google Shape;188;p16"/>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9" name="Google Shape;189;p16"/>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0" name="Google Shape;190;p16"/>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1" name="Google Shape;191;p16"/>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2" name="Google Shape;192;p16"/>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3" name="Google Shape;193;p16"/>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pic>
        <p:nvPicPr>
          <p:cNvPr id="194" name="Google Shape;194;p16"/>
          <p:cNvPicPr preferRelativeResize="0"/>
          <p:nvPr/>
        </p:nvPicPr>
        <p:blipFill rotWithShape="1">
          <a:blip r:embed="rId2">
            <a:alphaModFix/>
          </a:blip>
          <a:srcRect l="38943" r="8692" b="16352"/>
          <a:stretch/>
        </p:blipFill>
        <p:spPr>
          <a:xfrm rot="5400000">
            <a:off x="911016" y="-1175850"/>
            <a:ext cx="2387600" cy="4489033"/>
          </a:xfrm>
          <a:prstGeom prst="rect">
            <a:avLst/>
          </a:prstGeom>
          <a:noFill/>
          <a:ln>
            <a:noFill/>
          </a:ln>
        </p:spPr>
      </p:pic>
      <p:pic>
        <p:nvPicPr>
          <p:cNvPr id="195" name="Google Shape;195;p16"/>
          <p:cNvPicPr preferRelativeResize="0"/>
          <p:nvPr/>
        </p:nvPicPr>
        <p:blipFill>
          <a:blip r:embed="rId3">
            <a:alphaModFix/>
          </a:blip>
          <a:stretch>
            <a:fillRect/>
          </a:stretch>
        </p:blipFill>
        <p:spPr>
          <a:xfrm rot="4213924">
            <a:off x="11277329" y="-625263"/>
            <a:ext cx="736595" cy="1369668"/>
          </a:xfrm>
          <a:prstGeom prst="rect">
            <a:avLst/>
          </a:prstGeom>
          <a:noFill/>
          <a:ln>
            <a:noFill/>
          </a:ln>
        </p:spPr>
      </p:pic>
      <p:pic>
        <p:nvPicPr>
          <p:cNvPr id="196" name="Google Shape;196;p16"/>
          <p:cNvPicPr preferRelativeResize="0"/>
          <p:nvPr/>
        </p:nvPicPr>
        <p:blipFill>
          <a:blip r:embed="rId4">
            <a:alphaModFix/>
          </a:blip>
          <a:stretch>
            <a:fillRect/>
          </a:stretch>
        </p:blipFill>
        <p:spPr>
          <a:xfrm rot="5250315">
            <a:off x="11301418" y="-161310"/>
            <a:ext cx="1009305" cy="1561567"/>
          </a:xfrm>
          <a:prstGeom prst="rect">
            <a:avLst/>
          </a:prstGeom>
          <a:noFill/>
          <a:ln>
            <a:noFill/>
          </a:ln>
        </p:spPr>
      </p:pic>
      <p:pic>
        <p:nvPicPr>
          <p:cNvPr id="197" name="Google Shape;197;p16"/>
          <p:cNvPicPr preferRelativeResize="0"/>
          <p:nvPr/>
        </p:nvPicPr>
        <p:blipFill>
          <a:blip r:embed="rId5">
            <a:alphaModFix/>
          </a:blip>
          <a:stretch>
            <a:fillRect/>
          </a:stretch>
        </p:blipFill>
        <p:spPr>
          <a:xfrm rot="5399977">
            <a:off x="626277" y="5113229"/>
            <a:ext cx="1125819" cy="2890244"/>
          </a:xfrm>
          <a:prstGeom prst="rect">
            <a:avLst/>
          </a:prstGeom>
          <a:noFill/>
          <a:ln>
            <a:noFill/>
          </a:ln>
        </p:spPr>
      </p:pic>
      <p:pic>
        <p:nvPicPr>
          <p:cNvPr id="198" name="Google Shape;198;p16"/>
          <p:cNvPicPr preferRelativeResize="0"/>
          <p:nvPr/>
        </p:nvPicPr>
        <p:blipFill rotWithShape="1">
          <a:blip r:embed="rId6">
            <a:alphaModFix/>
          </a:blip>
          <a:srcRect b="45711"/>
          <a:stretch/>
        </p:blipFill>
        <p:spPr>
          <a:xfrm rot="3667068">
            <a:off x="-962959" y="5199895"/>
            <a:ext cx="2365840" cy="1581680"/>
          </a:xfrm>
          <a:prstGeom prst="rect">
            <a:avLst/>
          </a:prstGeom>
          <a:noFill/>
          <a:ln>
            <a:noFill/>
          </a:ln>
        </p:spPr>
      </p:pic>
    </p:spTree>
    <p:extLst>
      <p:ext uri="{BB962C8B-B14F-4D97-AF65-F5344CB8AC3E}">
        <p14:creationId xmlns:p14="http://schemas.microsoft.com/office/powerpoint/2010/main" val="219476134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99"/>
        <p:cNvGrpSpPr/>
        <p:nvPr/>
      </p:nvGrpSpPr>
      <p:grpSpPr>
        <a:xfrm>
          <a:off x="0" y="0"/>
          <a:ext cx="0" cy="0"/>
          <a:chOff x="0" y="0"/>
          <a:chExt cx="0" cy="0"/>
        </a:xfrm>
      </p:grpSpPr>
      <p:grpSp>
        <p:nvGrpSpPr>
          <p:cNvPr id="200" name="Google Shape;200;p17"/>
          <p:cNvGrpSpPr/>
          <p:nvPr/>
        </p:nvGrpSpPr>
        <p:grpSpPr>
          <a:xfrm rot="5400000">
            <a:off x="2323544" y="-2945039"/>
            <a:ext cx="7329403" cy="12813509"/>
            <a:chOff x="3750750" y="2350500"/>
            <a:chExt cx="638650" cy="649825"/>
          </a:xfrm>
        </p:grpSpPr>
        <p:sp>
          <p:nvSpPr>
            <p:cNvPr id="201" name="Google Shape;201;p17"/>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2" name="Google Shape;202;p17"/>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3" name="Google Shape;203;p17"/>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4" name="Google Shape;204;p17"/>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5" name="Google Shape;205;p17"/>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6" name="Google Shape;206;p17"/>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207" name="Google Shape;207;p17"/>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Tree>
    <p:extLst>
      <p:ext uri="{BB962C8B-B14F-4D97-AF65-F5344CB8AC3E}">
        <p14:creationId xmlns:p14="http://schemas.microsoft.com/office/powerpoint/2010/main" val="301193094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208"/>
        <p:cNvGrpSpPr/>
        <p:nvPr/>
      </p:nvGrpSpPr>
      <p:grpSpPr>
        <a:xfrm>
          <a:off x="0" y="0"/>
          <a:ext cx="0" cy="0"/>
          <a:chOff x="0" y="0"/>
          <a:chExt cx="0" cy="0"/>
        </a:xfrm>
      </p:grpSpPr>
      <p:grpSp>
        <p:nvGrpSpPr>
          <p:cNvPr id="209" name="Google Shape;209;p18"/>
          <p:cNvGrpSpPr/>
          <p:nvPr/>
        </p:nvGrpSpPr>
        <p:grpSpPr>
          <a:xfrm rot="5400000">
            <a:off x="2323544" y="-2945039"/>
            <a:ext cx="7329403" cy="12813509"/>
            <a:chOff x="3750750" y="2350500"/>
            <a:chExt cx="638650" cy="649825"/>
          </a:xfrm>
        </p:grpSpPr>
        <p:sp>
          <p:nvSpPr>
            <p:cNvPr id="210" name="Google Shape;210;p18"/>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1" name="Google Shape;211;p18"/>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2" name="Google Shape;212;p18"/>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3" name="Google Shape;213;p18"/>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4" name="Google Shape;214;p18"/>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5" name="Google Shape;215;p18"/>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216" name="Google Shape;216;p18"/>
          <p:cNvSpPr txBox="1">
            <a:spLocks noGrp="1"/>
          </p:cNvSpPr>
          <p:nvPr>
            <p:ph type="subTitle" idx="1"/>
          </p:nvPr>
        </p:nvSpPr>
        <p:spPr>
          <a:xfrm>
            <a:off x="1168300" y="4280017"/>
            <a:ext cx="4508800" cy="112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17" name="Google Shape;217;p18"/>
          <p:cNvSpPr txBox="1">
            <a:spLocks noGrp="1"/>
          </p:cNvSpPr>
          <p:nvPr>
            <p:ph type="title"/>
          </p:nvPr>
        </p:nvSpPr>
        <p:spPr>
          <a:xfrm>
            <a:off x="1168400" y="1767551"/>
            <a:ext cx="4508800" cy="2239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pic>
        <p:nvPicPr>
          <p:cNvPr id="218" name="Google Shape;218;p18"/>
          <p:cNvPicPr preferRelativeResize="0"/>
          <p:nvPr/>
        </p:nvPicPr>
        <p:blipFill rotWithShape="1">
          <a:blip r:embed="rId2">
            <a:alphaModFix/>
          </a:blip>
          <a:srcRect b="51052"/>
          <a:stretch/>
        </p:blipFill>
        <p:spPr>
          <a:xfrm>
            <a:off x="-364400" y="6071840"/>
            <a:ext cx="7605968" cy="849067"/>
          </a:xfrm>
          <a:prstGeom prst="rect">
            <a:avLst/>
          </a:prstGeom>
          <a:noFill/>
          <a:ln>
            <a:noFill/>
          </a:ln>
        </p:spPr>
      </p:pic>
      <p:pic>
        <p:nvPicPr>
          <p:cNvPr id="219" name="Google Shape;219;p18"/>
          <p:cNvPicPr preferRelativeResize="0"/>
          <p:nvPr/>
        </p:nvPicPr>
        <p:blipFill>
          <a:blip r:embed="rId3">
            <a:alphaModFix/>
          </a:blip>
          <a:stretch>
            <a:fillRect/>
          </a:stretch>
        </p:blipFill>
        <p:spPr>
          <a:xfrm>
            <a:off x="5037003" y="247330"/>
            <a:ext cx="779580" cy="580700"/>
          </a:xfrm>
          <a:prstGeom prst="rect">
            <a:avLst/>
          </a:prstGeom>
          <a:noFill/>
          <a:ln>
            <a:noFill/>
          </a:ln>
        </p:spPr>
      </p:pic>
      <p:pic>
        <p:nvPicPr>
          <p:cNvPr id="220" name="Google Shape;220;p18"/>
          <p:cNvPicPr preferRelativeResize="0"/>
          <p:nvPr/>
        </p:nvPicPr>
        <p:blipFill>
          <a:blip r:embed="rId4">
            <a:alphaModFix/>
          </a:blip>
          <a:stretch>
            <a:fillRect/>
          </a:stretch>
        </p:blipFill>
        <p:spPr>
          <a:xfrm rot="-1234355">
            <a:off x="-1016409" y="-322272"/>
            <a:ext cx="5305617" cy="1488176"/>
          </a:xfrm>
          <a:prstGeom prst="rect">
            <a:avLst/>
          </a:prstGeom>
          <a:noFill/>
          <a:ln>
            <a:noFill/>
          </a:ln>
        </p:spPr>
      </p:pic>
      <p:pic>
        <p:nvPicPr>
          <p:cNvPr id="221" name="Google Shape;221;p18"/>
          <p:cNvPicPr preferRelativeResize="0"/>
          <p:nvPr/>
        </p:nvPicPr>
        <p:blipFill>
          <a:blip r:embed="rId5">
            <a:alphaModFix/>
          </a:blip>
          <a:stretch>
            <a:fillRect/>
          </a:stretch>
        </p:blipFill>
        <p:spPr>
          <a:xfrm rot="-2986076">
            <a:off x="-150635" y="-253828"/>
            <a:ext cx="857792" cy="1595031"/>
          </a:xfrm>
          <a:prstGeom prst="rect">
            <a:avLst/>
          </a:prstGeom>
          <a:noFill/>
          <a:ln>
            <a:noFill/>
          </a:ln>
        </p:spPr>
      </p:pic>
      <p:pic>
        <p:nvPicPr>
          <p:cNvPr id="222" name="Google Shape;222;p18"/>
          <p:cNvPicPr preferRelativeResize="0"/>
          <p:nvPr/>
        </p:nvPicPr>
        <p:blipFill>
          <a:blip r:embed="rId6">
            <a:alphaModFix/>
          </a:blip>
          <a:stretch>
            <a:fillRect/>
          </a:stretch>
        </p:blipFill>
        <p:spPr>
          <a:xfrm rot="-1949683">
            <a:off x="313395" y="-679601"/>
            <a:ext cx="1175375" cy="1818504"/>
          </a:xfrm>
          <a:prstGeom prst="rect">
            <a:avLst/>
          </a:prstGeom>
          <a:noFill/>
          <a:ln>
            <a:noFill/>
          </a:ln>
        </p:spPr>
      </p:pic>
      <p:pic>
        <p:nvPicPr>
          <p:cNvPr id="223" name="Google Shape;223;p18"/>
          <p:cNvPicPr preferRelativeResize="0"/>
          <p:nvPr/>
        </p:nvPicPr>
        <p:blipFill>
          <a:blip r:embed="rId5">
            <a:alphaModFix/>
          </a:blip>
          <a:stretch>
            <a:fillRect/>
          </a:stretch>
        </p:blipFill>
        <p:spPr>
          <a:xfrm rot="-286077">
            <a:off x="863960" y="-841625"/>
            <a:ext cx="857792" cy="1595031"/>
          </a:xfrm>
          <a:prstGeom prst="rect">
            <a:avLst/>
          </a:prstGeom>
          <a:noFill/>
          <a:ln>
            <a:noFill/>
          </a:ln>
        </p:spPr>
      </p:pic>
      <p:pic>
        <p:nvPicPr>
          <p:cNvPr id="224" name="Google Shape;224;p18"/>
          <p:cNvPicPr preferRelativeResize="0"/>
          <p:nvPr/>
        </p:nvPicPr>
        <p:blipFill>
          <a:blip r:embed="rId6">
            <a:alphaModFix/>
          </a:blip>
          <a:stretch>
            <a:fillRect/>
          </a:stretch>
        </p:blipFill>
        <p:spPr>
          <a:xfrm rot="750316">
            <a:off x="1367629" y="-735020"/>
            <a:ext cx="1175375" cy="1818504"/>
          </a:xfrm>
          <a:prstGeom prst="rect">
            <a:avLst/>
          </a:prstGeom>
          <a:noFill/>
          <a:ln>
            <a:noFill/>
          </a:ln>
        </p:spPr>
      </p:pic>
      <p:pic>
        <p:nvPicPr>
          <p:cNvPr id="225" name="Google Shape;225;p18"/>
          <p:cNvPicPr preferRelativeResize="0"/>
          <p:nvPr/>
        </p:nvPicPr>
        <p:blipFill rotWithShape="1">
          <a:blip r:embed="rId7">
            <a:alphaModFix/>
          </a:blip>
          <a:srcRect l="64765" b="12747"/>
          <a:stretch/>
        </p:blipFill>
        <p:spPr>
          <a:xfrm>
            <a:off x="-83067" y="2379433"/>
            <a:ext cx="1541232" cy="4491899"/>
          </a:xfrm>
          <a:prstGeom prst="rect">
            <a:avLst/>
          </a:prstGeom>
          <a:noFill/>
          <a:ln>
            <a:noFill/>
          </a:ln>
        </p:spPr>
      </p:pic>
    </p:spTree>
    <p:extLst>
      <p:ext uri="{BB962C8B-B14F-4D97-AF65-F5344CB8AC3E}">
        <p14:creationId xmlns:p14="http://schemas.microsoft.com/office/powerpoint/2010/main" val="215827038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226"/>
        <p:cNvGrpSpPr/>
        <p:nvPr/>
      </p:nvGrpSpPr>
      <p:grpSpPr>
        <a:xfrm>
          <a:off x="0" y="0"/>
          <a:ext cx="0" cy="0"/>
          <a:chOff x="0" y="0"/>
          <a:chExt cx="0" cy="0"/>
        </a:xfrm>
      </p:grpSpPr>
      <p:grpSp>
        <p:nvGrpSpPr>
          <p:cNvPr id="227" name="Google Shape;227;p19"/>
          <p:cNvGrpSpPr/>
          <p:nvPr/>
        </p:nvGrpSpPr>
        <p:grpSpPr>
          <a:xfrm rot="5400000">
            <a:off x="2323544" y="-2945039"/>
            <a:ext cx="7329403" cy="12813509"/>
            <a:chOff x="3750750" y="2350500"/>
            <a:chExt cx="638650" cy="649825"/>
          </a:xfrm>
        </p:grpSpPr>
        <p:sp>
          <p:nvSpPr>
            <p:cNvPr id="228" name="Google Shape;228;p19"/>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9" name="Google Shape;229;p19"/>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0" name="Google Shape;230;p19"/>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1" name="Google Shape;231;p19"/>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2" name="Google Shape;232;p19"/>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3" name="Google Shape;233;p19"/>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234" name="Google Shape;234;p19"/>
          <p:cNvSpPr txBox="1">
            <a:spLocks noGrp="1"/>
          </p:cNvSpPr>
          <p:nvPr>
            <p:ph type="subTitle" idx="1"/>
          </p:nvPr>
        </p:nvSpPr>
        <p:spPr>
          <a:xfrm>
            <a:off x="1230967" y="3556733"/>
            <a:ext cx="3492800" cy="132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35" name="Google Shape;235;p19"/>
          <p:cNvSpPr txBox="1">
            <a:spLocks noGrp="1"/>
          </p:cNvSpPr>
          <p:nvPr>
            <p:ph type="title"/>
          </p:nvPr>
        </p:nvSpPr>
        <p:spPr>
          <a:xfrm>
            <a:off x="1230967" y="2089500"/>
            <a:ext cx="3492800" cy="110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pic>
        <p:nvPicPr>
          <p:cNvPr id="236" name="Google Shape;236;p19"/>
          <p:cNvPicPr preferRelativeResize="0"/>
          <p:nvPr/>
        </p:nvPicPr>
        <p:blipFill>
          <a:blip r:embed="rId2">
            <a:alphaModFix/>
          </a:blip>
          <a:stretch>
            <a:fillRect/>
          </a:stretch>
        </p:blipFill>
        <p:spPr>
          <a:xfrm rot="10800000">
            <a:off x="-441489" y="5281864"/>
            <a:ext cx="2715368" cy="1733433"/>
          </a:xfrm>
          <a:prstGeom prst="rect">
            <a:avLst/>
          </a:prstGeom>
          <a:noFill/>
          <a:ln>
            <a:noFill/>
          </a:ln>
        </p:spPr>
      </p:pic>
      <p:pic>
        <p:nvPicPr>
          <p:cNvPr id="237" name="Google Shape;237;p19"/>
          <p:cNvPicPr preferRelativeResize="0"/>
          <p:nvPr/>
        </p:nvPicPr>
        <p:blipFill rotWithShape="1">
          <a:blip r:embed="rId3">
            <a:alphaModFix/>
          </a:blip>
          <a:srcRect t="-1214" r="59510" b="15664"/>
          <a:stretch/>
        </p:blipFill>
        <p:spPr>
          <a:xfrm rot="-5400000">
            <a:off x="9024164" y="-1418699"/>
            <a:ext cx="1846232" cy="4591032"/>
          </a:xfrm>
          <a:prstGeom prst="rect">
            <a:avLst/>
          </a:prstGeom>
          <a:noFill/>
          <a:ln>
            <a:noFill/>
          </a:ln>
        </p:spPr>
      </p:pic>
      <p:pic>
        <p:nvPicPr>
          <p:cNvPr id="238" name="Google Shape;238;p19"/>
          <p:cNvPicPr preferRelativeResize="0"/>
          <p:nvPr/>
        </p:nvPicPr>
        <p:blipFill rotWithShape="1">
          <a:blip r:embed="rId4">
            <a:alphaModFix/>
          </a:blip>
          <a:srcRect b="45711"/>
          <a:stretch/>
        </p:blipFill>
        <p:spPr>
          <a:xfrm rot="3992606">
            <a:off x="-1194064" y="4955904"/>
            <a:ext cx="2365840" cy="1581680"/>
          </a:xfrm>
          <a:prstGeom prst="rect">
            <a:avLst/>
          </a:prstGeom>
          <a:noFill/>
          <a:ln>
            <a:noFill/>
          </a:ln>
        </p:spPr>
      </p:pic>
    </p:spTree>
    <p:extLst>
      <p:ext uri="{BB962C8B-B14F-4D97-AF65-F5344CB8AC3E}">
        <p14:creationId xmlns:p14="http://schemas.microsoft.com/office/powerpoint/2010/main" val="347688519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239"/>
        <p:cNvGrpSpPr/>
        <p:nvPr/>
      </p:nvGrpSpPr>
      <p:grpSpPr>
        <a:xfrm>
          <a:off x="0" y="0"/>
          <a:ext cx="0" cy="0"/>
          <a:chOff x="0" y="0"/>
          <a:chExt cx="0" cy="0"/>
        </a:xfrm>
      </p:grpSpPr>
      <p:sp>
        <p:nvSpPr>
          <p:cNvPr id="240" name="Google Shape;240;p20"/>
          <p:cNvSpPr txBox="1">
            <a:spLocks noGrp="1"/>
          </p:cNvSpPr>
          <p:nvPr>
            <p:ph type="subTitle" idx="1"/>
          </p:nvPr>
        </p:nvSpPr>
        <p:spPr>
          <a:xfrm>
            <a:off x="7474433" y="3556733"/>
            <a:ext cx="3480400" cy="132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41" name="Google Shape;241;p20"/>
          <p:cNvSpPr txBox="1">
            <a:spLocks noGrp="1"/>
          </p:cNvSpPr>
          <p:nvPr>
            <p:ph type="title"/>
          </p:nvPr>
        </p:nvSpPr>
        <p:spPr>
          <a:xfrm>
            <a:off x="7474433" y="2089500"/>
            <a:ext cx="3480400" cy="110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grpSp>
        <p:nvGrpSpPr>
          <p:cNvPr id="242" name="Google Shape;242;p20"/>
          <p:cNvGrpSpPr/>
          <p:nvPr/>
        </p:nvGrpSpPr>
        <p:grpSpPr>
          <a:xfrm rot="-5400000">
            <a:off x="2323544" y="-2945039"/>
            <a:ext cx="7329403" cy="12813509"/>
            <a:chOff x="3750750" y="2350500"/>
            <a:chExt cx="638650" cy="649825"/>
          </a:xfrm>
        </p:grpSpPr>
        <p:sp>
          <p:nvSpPr>
            <p:cNvPr id="243" name="Google Shape;243;p20"/>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4" name="Google Shape;244;p20"/>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5" name="Google Shape;245;p20"/>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6" name="Google Shape;246;p20"/>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7" name="Google Shape;247;p20"/>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8" name="Google Shape;248;p20"/>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pic>
        <p:nvPicPr>
          <p:cNvPr id="249" name="Google Shape;249;p20"/>
          <p:cNvPicPr preferRelativeResize="0"/>
          <p:nvPr/>
        </p:nvPicPr>
        <p:blipFill rotWithShape="1">
          <a:blip r:embed="rId2">
            <a:alphaModFix/>
          </a:blip>
          <a:srcRect r="13096" b="54934"/>
          <a:stretch/>
        </p:blipFill>
        <p:spPr>
          <a:xfrm>
            <a:off x="5143501" y="6132567"/>
            <a:ext cx="6610033" cy="781733"/>
          </a:xfrm>
          <a:prstGeom prst="rect">
            <a:avLst/>
          </a:prstGeom>
          <a:noFill/>
          <a:ln>
            <a:noFill/>
          </a:ln>
        </p:spPr>
      </p:pic>
      <p:pic>
        <p:nvPicPr>
          <p:cNvPr id="250" name="Google Shape;250;p20"/>
          <p:cNvPicPr preferRelativeResize="0"/>
          <p:nvPr/>
        </p:nvPicPr>
        <p:blipFill>
          <a:blip r:embed="rId3">
            <a:alphaModFix/>
          </a:blip>
          <a:stretch>
            <a:fillRect/>
          </a:stretch>
        </p:blipFill>
        <p:spPr>
          <a:xfrm rot="-7705203">
            <a:off x="-343665" y="7591"/>
            <a:ext cx="1905136" cy="1102967"/>
          </a:xfrm>
          <a:prstGeom prst="rect">
            <a:avLst/>
          </a:prstGeom>
          <a:noFill/>
          <a:ln>
            <a:noFill/>
          </a:ln>
        </p:spPr>
      </p:pic>
      <p:pic>
        <p:nvPicPr>
          <p:cNvPr id="251" name="Google Shape;251;p20"/>
          <p:cNvPicPr preferRelativeResize="0"/>
          <p:nvPr/>
        </p:nvPicPr>
        <p:blipFill rotWithShape="1">
          <a:blip r:embed="rId4">
            <a:alphaModFix/>
          </a:blip>
          <a:srcRect r="65313" b="29908"/>
          <a:stretch/>
        </p:blipFill>
        <p:spPr>
          <a:xfrm rot="5400000">
            <a:off x="1090026" y="4161151"/>
            <a:ext cx="1581633" cy="3761701"/>
          </a:xfrm>
          <a:prstGeom prst="rect">
            <a:avLst/>
          </a:prstGeom>
          <a:noFill/>
          <a:ln>
            <a:noFill/>
          </a:ln>
        </p:spPr>
      </p:pic>
      <p:pic>
        <p:nvPicPr>
          <p:cNvPr id="252" name="Google Shape;252;p20"/>
          <p:cNvPicPr preferRelativeResize="0"/>
          <p:nvPr/>
        </p:nvPicPr>
        <p:blipFill rotWithShape="1">
          <a:blip r:embed="rId5">
            <a:alphaModFix/>
          </a:blip>
          <a:srcRect t="15711"/>
          <a:stretch/>
        </p:blipFill>
        <p:spPr>
          <a:xfrm>
            <a:off x="-983599" y="-286166"/>
            <a:ext cx="3993569" cy="1102967"/>
          </a:xfrm>
          <a:prstGeom prst="rect">
            <a:avLst/>
          </a:prstGeom>
          <a:noFill/>
          <a:ln>
            <a:noFill/>
          </a:ln>
        </p:spPr>
      </p:pic>
      <p:pic>
        <p:nvPicPr>
          <p:cNvPr id="253" name="Google Shape;253;p20"/>
          <p:cNvPicPr preferRelativeResize="0"/>
          <p:nvPr/>
        </p:nvPicPr>
        <p:blipFill>
          <a:blip r:embed="rId6">
            <a:alphaModFix/>
          </a:blip>
          <a:stretch>
            <a:fillRect/>
          </a:stretch>
        </p:blipFill>
        <p:spPr>
          <a:xfrm rot="4155820">
            <a:off x="9572013" y="-391405"/>
            <a:ext cx="3338020" cy="1900956"/>
          </a:xfrm>
          <a:prstGeom prst="rect">
            <a:avLst/>
          </a:prstGeom>
          <a:noFill/>
          <a:ln>
            <a:noFill/>
          </a:ln>
        </p:spPr>
      </p:pic>
      <p:pic>
        <p:nvPicPr>
          <p:cNvPr id="254" name="Google Shape;254;p20"/>
          <p:cNvPicPr preferRelativeResize="0"/>
          <p:nvPr/>
        </p:nvPicPr>
        <p:blipFill>
          <a:blip r:embed="rId7">
            <a:alphaModFix/>
          </a:blip>
          <a:stretch>
            <a:fillRect/>
          </a:stretch>
        </p:blipFill>
        <p:spPr>
          <a:xfrm rot="-249066">
            <a:off x="10653368" y="5842864"/>
            <a:ext cx="1454741" cy="938533"/>
          </a:xfrm>
          <a:prstGeom prst="rect">
            <a:avLst/>
          </a:prstGeom>
          <a:noFill/>
          <a:ln>
            <a:noFill/>
          </a:ln>
        </p:spPr>
      </p:pic>
      <p:pic>
        <p:nvPicPr>
          <p:cNvPr id="255" name="Google Shape;255;p20"/>
          <p:cNvPicPr preferRelativeResize="0"/>
          <p:nvPr/>
        </p:nvPicPr>
        <p:blipFill>
          <a:blip r:embed="rId3">
            <a:alphaModFix/>
          </a:blip>
          <a:stretch>
            <a:fillRect/>
          </a:stretch>
        </p:blipFill>
        <p:spPr>
          <a:xfrm rot="4430044">
            <a:off x="11016101" y="5562077"/>
            <a:ext cx="1905136" cy="1102967"/>
          </a:xfrm>
          <a:prstGeom prst="rect">
            <a:avLst/>
          </a:prstGeom>
          <a:noFill/>
          <a:ln>
            <a:noFill/>
          </a:ln>
        </p:spPr>
      </p:pic>
    </p:spTree>
    <p:extLst>
      <p:ext uri="{BB962C8B-B14F-4D97-AF65-F5344CB8AC3E}">
        <p14:creationId xmlns:p14="http://schemas.microsoft.com/office/powerpoint/2010/main" val="167206992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256"/>
        <p:cNvGrpSpPr/>
        <p:nvPr/>
      </p:nvGrpSpPr>
      <p:grpSpPr>
        <a:xfrm>
          <a:off x="0" y="0"/>
          <a:ext cx="0" cy="0"/>
          <a:chOff x="0" y="0"/>
          <a:chExt cx="0" cy="0"/>
        </a:xfrm>
      </p:grpSpPr>
      <p:grpSp>
        <p:nvGrpSpPr>
          <p:cNvPr id="257" name="Google Shape;257;p21"/>
          <p:cNvGrpSpPr/>
          <p:nvPr/>
        </p:nvGrpSpPr>
        <p:grpSpPr>
          <a:xfrm rot="-5400000">
            <a:off x="2323544" y="-2945039"/>
            <a:ext cx="7329403" cy="12813509"/>
            <a:chOff x="3750750" y="2350500"/>
            <a:chExt cx="638650" cy="649825"/>
          </a:xfrm>
        </p:grpSpPr>
        <p:sp>
          <p:nvSpPr>
            <p:cNvPr id="258" name="Google Shape;258;p21"/>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9" name="Google Shape;259;p21"/>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0" name="Google Shape;260;p21"/>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1" name="Google Shape;261;p21"/>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2" name="Google Shape;262;p21"/>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3" name="Google Shape;263;p21"/>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264" name="Google Shape;264;p21"/>
          <p:cNvSpPr txBox="1">
            <a:spLocks noGrp="1"/>
          </p:cNvSpPr>
          <p:nvPr>
            <p:ph type="title"/>
          </p:nvPr>
        </p:nvSpPr>
        <p:spPr>
          <a:xfrm>
            <a:off x="953467" y="2432267"/>
            <a:ext cx="4670800" cy="7680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GB"/>
              <a:t>Click to edit Master title style</a:t>
            </a:r>
            <a:endParaRPr/>
          </a:p>
        </p:txBody>
      </p:sp>
      <p:sp>
        <p:nvSpPr>
          <p:cNvPr id="265" name="Google Shape;265;p21"/>
          <p:cNvSpPr txBox="1">
            <a:spLocks noGrp="1"/>
          </p:cNvSpPr>
          <p:nvPr>
            <p:ph type="subTitle" idx="1"/>
          </p:nvPr>
        </p:nvSpPr>
        <p:spPr>
          <a:xfrm>
            <a:off x="953467" y="3465017"/>
            <a:ext cx="4670800" cy="159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2133"/>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GB"/>
              <a:t>Click to edit Master subtitle style</a:t>
            </a:r>
            <a:endParaRPr/>
          </a:p>
        </p:txBody>
      </p:sp>
      <p:pic>
        <p:nvPicPr>
          <p:cNvPr id="266" name="Google Shape;266;p21"/>
          <p:cNvPicPr preferRelativeResize="0"/>
          <p:nvPr/>
        </p:nvPicPr>
        <p:blipFill>
          <a:blip r:embed="rId2">
            <a:alphaModFix/>
          </a:blip>
          <a:stretch>
            <a:fillRect/>
          </a:stretch>
        </p:blipFill>
        <p:spPr>
          <a:xfrm rot="1640543">
            <a:off x="-279933" y="4409075"/>
            <a:ext cx="815375" cy="2728739"/>
          </a:xfrm>
          <a:prstGeom prst="rect">
            <a:avLst/>
          </a:prstGeom>
          <a:noFill/>
          <a:ln>
            <a:noFill/>
          </a:ln>
        </p:spPr>
      </p:pic>
      <p:pic>
        <p:nvPicPr>
          <p:cNvPr id="267" name="Google Shape;267;p21"/>
          <p:cNvPicPr preferRelativeResize="0"/>
          <p:nvPr/>
        </p:nvPicPr>
        <p:blipFill rotWithShape="1">
          <a:blip r:embed="rId3">
            <a:alphaModFix/>
          </a:blip>
          <a:srcRect t="21722"/>
          <a:stretch/>
        </p:blipFill>
        <p:spPr>
          <a:xfrm>
            <a:off x="193869" y="-132971"/>
            <a:ext cx="2579032" cy="740800"/>
          </a:xfrm>
          <a:prstGeom prst="rect">
            <a:avLst/>
          </a:prstGeom>
          <a:noFill/>
          <a:ln>
            <a:noFill/>
          </a:ln>
        </p:spPr>
      </p:pic>
      <p:pic>
        <p:nvPicPr>
          <p:cNvPr id="268" name="Google Shape;268;p21"/>
          <p:cNvPicPr preferRelativeResize="0"/>
          <p:nvPr/>
        </p:nvPicPr>
        <p:blipFill rotWithShape="1">
          <a:blip r:embed="rId4">
            <a:alphaModFix/>
          </a:blip>
          <a:srcRect t="15711"/>
          <a:stretch/>
        </p:blipFill>
        <p:spPr>
          <a:xfrm>
            <a:off x="1431504" y="-132970"/>
            <a:ext cx="3993569" cy="1102967"/>
          </a:xfrm>
          <a:prstGeom prst="rect">
            <a:avLst/>
          </a:prstGeom>
          <a:noFill/>
          <a:ln>
            <a:noFill/>
          </a:ln>
        </p:spPr>
      </p:pic>
      <p:pic>
        <p:nvPicPr>
          <p:cNvPr id="269" name="Google Shape;269;p21"/>
          <p:cNvPicPr preferRelativeResize="0"/>
          <p:nvPr/>
        </p:nvPicPr>
        <p:blipFill>
          <a:blip r:embed="rId5">
            <a:alphaModFix/>
          </a:blip>
          <a:stretch>
            <a:fillRect/>
          </a:stretch>
        </p:blipFill>
        <p:spPr>
          <a:xfrm rot="-10153307">
            <a:off x="-358716" y="402083"/>
            <a:ext cx="972939" cy="2497792"/>
          </a:xfrm>
          <a:prstGeom prst="rect">
            <a:avLst/>
          </a:prstGeom>
          <a:noFill/>
          <a:ln>
            <a:noFill/>
          </a:ln>
        </p:spPr>
      </p:pic>
      <p:pic>
        <p:nvPicPr>
          <p:cNvPr id="270" name="Google Shape;270;p21"/>
          <p:cNvPicPr preferRelativeResize="0"/>
          <p:nvPr/>
        </p:nvPicPr>
        <p:blipFill>
          <a:blip r:embed="rId6">
            <a:alphaModFix/>
          </a:blip>
          <a:stretch>
            <a:fillRect/>
          </a:stretch>
        </p:blipFill>
        <p:spPr>
          <a:xfrm rot="1497182">
            <a:off x="-883244" y="5859462"/>
            <a:ext cx="3338021" cy="1900956"/>
          </a:xfrm>
          <a:prstGeom prst="rect">
            <a:avLst/>
          </a:prstGeom>
          <a:noFill/>
          <a:ln>
            <a:noFill/>
          </a:ln>
        </p:spPr>
      </p:pic>
      <p:pic>
        <p:nvPicPr>
          <p:cNvPr id="271" name="Google Shape;271;p21"/>
          <p:cNvPicPr preferRelativeResize="0"/>
          <p:nvPr/>
        </p:nvPicPr>
        <p:blipFill>
          <a:blip r:embed="rId7">
            <a:alphaModFix/>
          </a:blip>
          <a:stretch>
            <a:fillRect/>
          </a:stretch>
        </p:blipFill>
        <p:spPr>
          <a:xfrm rot="10550934">
            <a:off x="-81305" y="-32784"/>
            <a:ext cx="1454741" cy="938533"/>
          </a:xfrm>
          <a:prstGeom prst="rect">
            <a:avLst/>
          </a:prstGeom>
          <a:noFill/>
          <a:ln>
            <a:noFill/>
          </a:ln>
        </p:spPr>
      </p:pic>
      <p:pic>
        <p:nvPicPr>
          <p:cNvPr id="272" name="Google Shape;272;p21"/>
          <p:cNvPicPr preferRelativeResize="0"/>
          <p:nvPr/>
        </p:nvPicPr>
        <p:blipFill>
          <a:blip r:embed="rId8">
            <a:alphaModFix/>
          </a:blip>
          <a:stretch>
            <a:fillRect/>
          </a:stretch>
        </p:blipFill>
        <p:spPr>
          <a:xfrm rot="-6369956">
            <a:off x="-894432" y="83571"/>
            <a:ext cx="1905136" cy="1102967"/>
          </a:xfrm>
          <a:prstGeom prst="rect">
            <a:avLst/>
          </a:prstGeom>
          <a:noFill/>
          <a:ln>
            <a:noFill/>
          </a:ln>
        </p:spPr>
      </p:pic>
    </p:spTree>
    <p:extLst>
      <p:ext uri="{BB962C8B-B14F-4D97-AF65-F5344CB8AC3E}">
        <p14:creationId xmlns:p14="http://schemas.microsoft.com/office/powerpoint/2010/main" val="172692742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Numbers and text 1">
  <p:cSld name="Numbers and text 1">
    <p:spTree>
      <p:nvGrpSpPr>
        <p:cNvPr id="1" name="Shape 273"/>
        <p:cNvGrpSpPr/>
        <p:nvPr/>
      </p:nvGrpSpPr>
      <p:grpSpPr>
        <a:xfrm>
          <a:off x="0" y="0"/>
          <a:ext cx="0" cy="0"/>
          <a:chOff x="0" y="0"/>
          <a:chExt cx="0" cy="0"/>
        </a:xfrm>
      </p:grpSpPr>
      <p:grpSp>
        <p:nvGrpSpPr>
          <p:cNvPr id="274" name="Google Shape;274;p22"/>
          <p:cNvGrpSpPr/>
          <p:nvPr/>
        </p:nvGrpSpPr>
        <p:grpSpPr>
          <a:xfrm rot="5400000">
            <a:off x="2323544" y="-2945039"/>
            <a:ext cx="7329403" cy="12813509"/>
            <a:chOff x="3750750" y="2350500"/>
            <a:chExt cx="638650" cy="649825"/>
          </a:xfrm>
        </p:grpSpPr>
        <p:sp>
          <p:nvSpPr>
            <p:cNvPr id="275" name="Google Shape;275;p22"/>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6" name="Google Shape;276;p22"/>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7" name="Google Shape;277;p22"/>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8" name="Google Shape;278;p22"/>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9" name="Google Shape;279;p22"/>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0" name="Google Shape;280;p22"/>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281" name="Google Shape;281;p22"/>
          <p:cNvSpPr txBox="1">
            <a:spLocks noGrp="1"/>
          </p:cNvSpPr>
          <p:nvPr>
            <p:ph type="title" hasCustomPrompt="1"/>
          </p:nvPr>
        </p:nvSpPr>
        <p:spPr>
          <a:xfrm>
            <a:off x="8912067" y="2881475"/>
            <a:ext cx="1276800" cy="559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6200"/>
              <a:buNone/>
              <a:defRPr sz="4133">
                <a:solidFill>
                  <a:schemeClr val="dk1"/>
                </a:solidFill>
              </a:defRPr>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282" name="Google Shape;282;p22"/>
          <p:cNvSpPr txBox="1">
            <a:spLocks noGrp="1"/>
          </p:cNvSpPr>
          <p:nvPr>
            <p:ph type="subTitle" idx="1"/>
          </p:nvPr>
        </p:nvSpPr>
        <p:spPr>
          <a:xfrm>
            <a:off x="8009053" y="5070267"/>
            <a:ext cx="3082800" cy="107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83" name="Google Shape;283;p22"/>
          <p:cNvSpPr txBox="1">
            <a:spLocks noGrp="1"/>
          </p:cNvSpPr>
          <p:nvPr>
            <p:ph type="title" idx="2" hasCustomPrompt="1"/>
          </p:nvPr>
        </p:nvSpPr>
        <p:spPr>
          <a:xfrm>
            <a:off x="5457600" y="2881475"/>
            <a:ext cx="1276800" cy="559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6200"/>
              <a:buNone/>
              <a:defRPr sz="4133">
                <a:solidFill>
                  <a:schemeClr val="dk1"/>
                </a:solidFill>
              </a:defRPr>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284" name="Google Shape;284;p22"/>
          <p:cNvSpPr txBox="1">
            <a:spLocks noGrp="1"/>
          </p:cNvSpPr>
          <p:nvPr>
            <p:ph type="subTitle" idx="3"/>
          </p:nvPr>
        </p:nvSpPr>
        <p:spPr>
          <a:xfrm>
            <a:off x="4554593" y="5070267"/>
            <a:ext cx="3082800" cy="107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85" name="Google Shape;285;p22"/>
          <p:cNvSpPr txBox="1">
            <a:spLocks noGrp="1"/>
          </p:cNvSpPr>
          <p:nvPr>
            <p:ph type="title" idx="4" hasCustomPrompt="1"/>
          </p:nvPr>
        </p:nvSpPr>
        <p:spPr>
          <a:xfrm>
            <a:off x="2003133" y="2881475"/>
            <a:ext cx="1276800" cy="559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6200"/>
              <a:buNone/>
              <a:defRPr sz="4133">
                <a:solidFill>
                  <a:schemeClr val="dk1"/>
                </a:solidFill>
              </a:defRPr>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286" name="Google Shape;286;p22"/>
          <p:cNvSpPr txBox="1">
            <a:spLocks noGrp="1"/>
          </p:cNvSpPr>
          <p:nvPr>
            <p:ph type="subTitle" idx="5"/>
          </p:nvPr>
        </p:nvSpPr>
        <p:spPr>
          <a:xfrm>
            <a:off x="1100133" y="5070267"/>
            <a:ext cx="3082800" cy="107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87" name="Google Shape;287;p22"/>
          <p:cNvSpPr txBox="1">
            <a:spLocks noGrp="1"/>
          </p:cNvSpPr>
          <p:nvPr>
            <p:ph type="title" idx="6"/>
          </p:nvPr>
        </p:nvSpPr>
        <p:spPr>
          <a:xfrm>
            <a:off x="1100133" y="4510667"/>
            <a:ext cx="3082800" cy="559600"/>
          </a:xfrm>
          <a:prstGeom prst="rect">
            <a:avLst/>
          </a:prstGeom>
        </p:spPr>
        <p:txBody>
          <a:bodyPr spcFirstLastPara="1" wrap="square" lIns="91425" tIns="91425" rIns="91425" bIns="91425" anchor="b" anchorCtr="0">
            <a:noAutofit/>
          </a:bodyPr>
          <a:lstStyle>
            <a:lvl1pPr lvl="0">
              <a:spcBef>
                <a:spcPts val="0"/>
              </a:spcBef>
              <a:spcAft>
                <a:spcPts val="0"/>
              </a:spcAft>
              <a:buClr>
                <a:schemeClr val="dk1"/>
              </a:buClr>
              <a:buSzPts val="2000"/>
              <a:buNone/>
              <a:defRPr sz="2667">
                <a:solidFill>
                  <a:schemeClr val="dk1"/>
                </a:solidFill>
              </a:defRPr>
            </a:lvl1pPr>
            <a:lvl2pPr lvl="1">
              <a:spcBef>
                <a:spcPts val="0"/>
              </a:spcBef>
              <a:spcAft>
                <a:spcPts val="0"/>
              </a:spcAft>
              <a:buSzPts val="3500"/>
              <a:buNone/>
              <a:defRPr>
                <a:latin typeface="Archivo"/>
                <a:ea typeface="Archivo"/>
                <a:cs typeface="Archivo"/>
                <a:sym typeface="Archivo"/>
              </a:defRPr>
            </a:lvl2pPr>
            <a:lvl3pPr lvl="2">
              <a:spcBef>
                <a:spcPts val="0"/>
              </a:spcBef>
              <a:spcAft>
                <a:spcPts val="0"/>
              </a:spcAft>
              <a:buSzPts val="3500"/>
              <a:buNone/>
              <a:defRPr>
                <a:latin typeface="Archivo"/>
                <a:ea typeface="Archivo"/>
                <a:cs typeface="Archivo"/>
                <a:sym typeface="Archivo"/>
              </a:defRPr>
            </a:lvl3pPr>
            <a:lvl4pPr lvl="3">
              <a:spcBef>
                <a:spcPts val="0"/>
              </a:spcBef>
              <a:spcAft>
                <a:spcPts val="0"/>
              </a:spcAft>
              <a:buSzPts val="3500"/>
              <a:buNone/>
              <a:defRPr>
                <a:latin typeface="Archivo"/>
                <a:ea typeface="Archivo"/>
                <a:cs typeface="Archivo"/>
                <a:sym typeface="Archivo"/>
              </a:defRPr>
            </a:lvl4pPr>
            <a:lvl5pPr lvl="4">
              <a:spcBef>
                <a:spcPts val="0"/>
              </a:spcBef>
              <a:spcAft>
                <a:spcPts val="0"/>
              </a:spcAft>
              <a:buSzPts val="3500"/>
              <a:buNone/>
              <a:defRPr>
                <a:latin typeface="Archivo"/>
                <a:ea typeface="Archivo"/>
                <a:cs typeface="Archivo"/>
                <a:sym typeface="Archivo"/>
              </a:defRPr>
            </a:lvl5pPr>
            <a:lvl6pPr lvl="5">
              <a:spcBef>
                <a:spcPts val="0"/>
              </a:spcBef>
              <a:spcAft>
                <a:spcPts val="0"/>
              </a:spcAft>
              <a:buSzPts val="3500"/>
              <a:buNone/>
              <a:defRPr>
                <a:latin typeface="Archivo"/>
                <a:ea typeface="Archivo"/>
                <a:cs typeface="Archivo"/>
                <a:sym typeface="Archivo"/>
              </a:defRPr>
            </a:lvl6pPr>
            <a:lvl7pPr lvl="6">
              <a:spcBef>
                <a:spcPts val="0"/>
              </a:spcBef>
              <a:spcAft>
                <a:spcPts val="0"/>
              </a:spcAft>
              <a:buSzPts val="3500"/>
              <a:buNone/>
              <a:defRPr>
                <a:latin typeface="Archivo"/>
                <a:ea typeface="Archivo"/>
                <a:cs typeface="Archivo"/>
                <a:sym typeface="Archivo"/>
              </a:defRPr>
            </a:lvl7pPr>
            <a:lvl8pPr lvl="7">
              <a:spcBef>
                <a:spcPts val="0"/>
              </a:spcBef>
              <a:spcAft>
                <a:spcPts val="0"/>
              </a:spcAft>
              <a:buSzPts val="3500"/>
              <a:buNone/>
              <a:defRPr>
                <a:latin typeface="Archivo"/>
                <a:ea typeface="Archivo"/>
                <a:cs typeface="Archivo"/>
                <a:sym typeface="Archivo"/>
              </a:defRPr>
            </a:lvl8pPr>
            <a:lvl9pPr lvl="8">
              <a:spcBef>
                <a:spcPts val="0"/>
              </a:spcBef>
              <a:spcAft>
                <a:spcPts val="0"/>
              </a:spcAft>
              <a:buSzPts val="3500"/>
              <a:buNone/>
              <a:defRPr>
                <a:latin typeface="Archivo"/>
                <a:ea typeface="Archivo"/>
                <a:cs typeface="Archivo"/>
                <a:sym typeface="Archivo"/>
              </a:defRPr>
            </a:lvl9pPr>
          </a:lstStyle>
          <a:p>
            <a:r>
              <a:rPr lang="en-GB"/>
              <a:t>Click to edit Master title style</a:t>
            </a:r>
            <a:endParaRPr/>
          </a:p>
        </p:txBody>
      </p:sp>
      <p:sp>
        <p:nvSpPr>
          <p:cNvPr id="288" name="Google Shape;288;p22"/>
          <p:cNvSpPr txBox="1">
            <a:spLocks noGrp="1"/>
          </p:cNvSpPr>
          <p:nvPr>
            <p:ph type="title" idx="7"/>
          </p:nvPr>
        </p:nvSpPr>
        <p:spPr>
          <a:xfrm>
            <a:off x="4554593" y="4510667"/>
            <a:ext cx="3082800" cy="559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000"/>
              <a:buNone/>
              <a:defRPr sz="2667">
                <a:solidFill>
                  <a:schemeClr val="dk1"/>
                </a:solidFill>
              </a:defRPr>
            </a:lvl1pPr>
            <a:lvl2pPr lvl="1" rtl="0">
              <a:spcBef>
                <a:spcPts val="0"/>
              </a:spcBef>
              <a:spcAft>
                <a:spcPts val="0"/>
              </a:spcAft>
              <a:buSzPts val="3500"/>
              <a:buNone/>
              <a:defRPr>
                <a:latin typeface="Archivo"/>
                <a:ea typeface="Archivo"/>
                <a:cs typeface="Archivo"/>
                <a:sym typeface="Archivo"/>
              </a:defRPr>
            </a:lvl2pPr>
            <a:lvl3pPr lvl="2" rtl="0">
              <a:spcBef>
                <a:spcPts val="0"/>
              </a:spcBef>
              <a:spcAft>
                <a:spcPts val="0"/>
              </a:spcAft>
              <a:buSzPts val="3500"/>
              <a:buNone/>
              <a:defRPr>
                <a:latin typeface="Archivo"/>
                <a:ea typeface="Archivo"/>
                <a:cs typeface="Archivo"/>
                <a:sym typeface="Archivo"/>
              </a:defRPr>
            </a:lvl3pPr>
            <a:lvl4pPr lvl="3" rtl="0">
              <a:spcBef>
                <a:spcPts val="0"/>
              </a:spcBef>
              <a:spcAft>
                <a:spcPts val="0"/>
              </a:spcAft>
              <a:buSzPts val="3500"/>
              <a:buNone/>
              <a:defRPr>
                <a:latin typeface="Archivo"/>
                <a:ea typeface="Archivo"/>
                <a:cs typeface="Archivo"/>
                <a:sym typeface="Archivo"/>
              </a:defRPr>
            </a:lvl4pPr>
            <a:lvl5pPr lvl="4" rtl="0">
              <a:spcBef>
                <a:spcPts val="0"/>
              </a:spcBef>
              <a:spcAft>
                <a:spcPts val="0"/>
              </a:spcAft>
              <a:buSzPts val="3500"/>
              <a:buNone/>
              <a:defRPr>
                <a:latin typeface="Archivo"/>
                <a:ea typeface="Archivo"/>
                <a:cs typeface="Archivo"/>
                <a:sym typeface="Archivo"/>
              </a:defRPr>
            </a:lvl5pPr>
            <a:lvl6pPr lvl="5" rtl="0">
              <a:spcBef>
                <a:spcPts val="0"/>
              </a:spcBef>
              <a:spcAft>
                <a:spcPts val="0"/>
              </a:spcAft>
              <a:buSzPts val="3500"/>
              <a:buNone/>
              <a:defRPr>
                <a:latin typeface="Archivo"/>
                <a:ea typeface="Archivo"/>
                <a:cs typeface="Archivo"/>
                <a:sym typeface="Archivo"/>
              </a:defRPr>
            </a:lvl6pPr>
            <a:lvl7pPr lvl="6" rtl="0">
              <a:spcBef>
                <a:spcPts val="0"/>
              </a:spcBef>
              <a:spcAft>
                <a:spcPts val="0"/>
              </a:spcAft>
              <a:buSzPts val="3500"/>
              <a:buNone/>
              <a:defRPr>
                <a:latin typeface="Archivo"/>
                <a:ea typeface="Archivo"/>
                <a:cs typeface="Archivo"/>
                <a:sym typeface="Archivo"/>
              </a:defRPr>
            </a:lvl7pPr>
            <a:lvl8pPr lvl="7" rtl="0">
              <a:spcBef>
                <a:spcPts val="0"/>
              </a:spcBef>
              <a:spcAft>
                <a:spcPts val="0"/>
              </a:spcAft>
              <a:buSzPts val="3500"/>
              <a:buNone/>
              <a:defRPr>
                <a:latin typeface="Archivo"/>
                <a:ea typeface="Archivo"/>
                <a:cs typeface="Archivo"/>
                <a:sym typeface="Archivo"/>
              </a:defRPr>
            </a:lvl8pPr>
            <a:lvl9pPr lvl="8" rtl="0">
              <a:spcBef>
                <a:spcPts val="0"/>
              </a:spcBef>
              <a:spcAft>
                <a:spcPts val="0"/>
              </a:spcAft>
              <a:buSzPts val="3500"/>
              <a:buNone/>
              <a:defRPr>
                <a:latin typeface="Archivo"/>
                <a:ea typeface="Archivo"/>
                <a:cs typeface="Archivo"/>
                <a:sym typeface="Archivo"/>
              </a:defRPr>
            </a:lvl9pPr>
          </a:lstStyle>
          <a:p>
            <a:r>
              <a:rPr lang="en-GB"/>
              <a:t>Click to edit Master title style</a:t>
            </a:r>
            <a:endParaRPr/>
          </a:p>
        </p:txBody>
      </p:sp>
      <p:sp>
        <p:nvSpPr>
          <p:cNvPr id="289" name="Google Shape;289;p22"/>
          <p:cNvSpPr txBox="1">
            <a:spLocks noGrp="1"/>
          </p:cNvSpPr>
          <p:nvPr>
            <p:ph type="title" idx="8"/>
          </p:nvPr>
        </p:nvSpPr>
        <p:spPr>
          <a:xfrm>
            <a:off x="8009053" y="4510667"/>
            <a:ext cx="3082800" cy="559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000"/>
              <a:buNone/>
              <a:defRPr sz="2667">
                <a:solidFill>
                  <a:schemeClr val="dk1"/>
                </a:solidFill>
              </a:defRPr>
            </a:lvl1pPr>
            <a:lvl2pPr lvl="1" rtl="0">
              <a:spcBef>
                <a:spcPts val="0"/>
              </a:spcBef>
              <a:spcAft>
                <a:spcPts val="0"/>
              </a:spcAft>
              <a:buSzPts val="3500"/>
              <a:buNone/>
              <a:defRPr>
                <a:latin typeface="Archivo"/>
                <a:ea typeface="Archivo"/>
                <a:cs typeface="Archivo"/>
                <a:sym typeface="Archivo"/>
              </a:defRPr>
            </a:lvl2pPr>
            <a:lvl3pPr lvl="2" rtl="0">
              <a:spcBef>
                <a:spcPts val="0"/>
              </a:spcBef>
              <a:spcAft>
                <a:spcPts val="0"/>
              </a:spcAft>
              <a:buSzPts val="3500"/>
              <a:buNone/>
              <a:defRPr>
                <a:latin typeface="Archivo"/>
                <a:ea typeface="Archivo"/>
                <a:cs typeface="Archivo"/>
                <a:sym typeface="Archivo"/>
              </a:defRPr>
            </a:lvl3pPr>
            <a:lvl4pPr lvl="3" rtl="0">
              <a:spcBef>
                <a:spcPts val="0"/>
              </a:spcBef>
              <a:spcAft>
                <a:spcPts val="0"/>
              </a:spcAft>
              <a:buSzPts val="3500"/>
              <a:buNone/>
              <a:defRPr>
                <a:latin typeface="Archivo"/>
                <a:ea typeface="Archivo"/>
                <a:cs typeface="Archivo"/>
                <a:sym typeface="Archivo"/>
              </a:defRPr>
            </a:lvl4pPr>
            <a:lvl5pPr lvl="4" rtl="0">
              <a:spcBef>
                <a:spcPts val="0"/>
              </a:spcBef>
              <a:spcAft>
                <a:spcPts val="0"/>
              </a:spcAft>
              <a:buSzPts val="3500"/>
              <a:buNone/>
              <a:defRPr>
                <a:latin typeface="Archivo"/>
                <a:ea typeface="Archivo"/>
                <a:cs typeface="Archivo"/>
                <a:sym typeface="Archivo"/>
              </a:defRPr>
            </a:lvl5pPr>
            <a:lvl6pPr lvl="5" rtl="0">
              <a:spcBef>
                <a:spcPts val="0"/>
              </a:spcBef>
              <a:spcAft>
                <a:spcPts val="0"/>
              </a:spcAft>
              <a:buSzPts val="3500"/>
              <a:buNone/>
              <a:defRPr>
                <a:latin typeface="Archivo"/>
                <a:ea typeface="Archivo"/>
                <a:cs typeface="Archivo"/>
                <a:sym typeface="Archivo"/>
              </a:defRPr>
            </a:lvl6pPr>
            <a:lvl7pPr lvl="6" rtl="0">
              <a:spcBef>
                <a:spcPts val="0"/>
              </a:spcBef>
              <a:spcAft>
                <a:spcPts val="0"/>
              </a:spcAft>
              <a:buSzPts val="3500"/>
              <a:buNone/>
              <a:defRPr>
                <a:latin typeface="Archivo"/>
                <a:ea typeface="Archivo"/>
                <a:cs typeface="Archivo"/>
                <a:sym typeface="Archivo"/>
              </a:defRPr>
            </a:lvl7pPr>
            <a:lvl8pPr lvl="7" rtl="0">
              <a:spcBef>
                <a:spcPts val="0"/>
              </a:spcBef>
              <a:spcAft>
                <a:spcPts val="0"/>
              </a:spcAft>
              <a:buSzPts val="3500"/>
              <a:buNone/>
              <a:defRPr>
                <a:latin typeface="Archivo"/>
                <a:ea typeface="Archivo"/>
                <a:cs typeface="Archivo"/>
                <a:sym typeface="Archivo"/>
              </a:defRPr>
            </a:lvl8pPr>
            <a:lvl9pPr lvl="8" rtl="0">
              <a:spcBef>
                <a:spcPts val="0"/>
              </a:spcBef>
              <a:spcAft>
                <a:spcPts val="0"/>
              </a:spcAft>
              <a:buSzPts val="3500"/>
              <a:buNone/>
              <a:defRPr>
                <a:latin typeface="Archivo"/>
                <a:ea typeface="Archivo"/>
                <a:cs typeface="Archivo"/>
                <a:sym typeface="Archivo"/>
              </a:defRPr>
            </a:lvl9pPr>
          </a:lstStyle>
          <a:p>
            <a:r>
              <a:rPr lang="en-GB"/>
              <a:t>Click to edit Master title style</a:t>
            </a:r>
            <a:endParaRPr/>
          </a:p>
        </p:txBody>
      </p:sp>
      <p:sp>
        <p:nvSpPr>
          <p:cNvPr id="290" name="Google Shape;290;p22"/>
          <p:cNvSpPr txBox="1">
            <a:spLocks noGrp="1"/>
          </p:cNvSpPr>
          <p:nvPr>
            <p:ph type="title" idx="9"/>
          </p:nvPr>
        </p:nvSpPr>
        <p:spPr>
          <a:xfrm>
            <a:off x="965200" y="591057"/>
            <a:ext cx="10278000" cy="7680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a:lvl1pPr>
            <a:lvl2pPr lvl="1">
              <a:spcBef>
                <a:spcPts val="0"/>
              </a:spcBef>
              <a:spcAft>
                <a:spcPts val="0"/>
              </a:spcAft>
              <a:buSzPts val="3500"/>
              <a:buNone/>
              <a:defRPr>
                <a:latin typeface="Archivo"/>
                <a:ea typeface="Archivo"/>
                <a:cs typeface="Archivo"/>
                <a:sym typeface="Archivo"/>
              </a:defRPr>
            </a:lvl2pPr>
            <a:lvl3pPr lvl="2">
              <a:spcBef>
                <a:spcPts val="0"/>
              </a:spcBef>
              <a:spcAft>
                <a:spcPts val="0"/>
              </a:spcAft>
              <a:buSzPts val="3500"/>
              <a:buNone/>
              <a:defRPr>
                <a:latin typeface="Archivo"/>
                <a:ea typeface="Archivo"/>
                <a:cs typeface="Archivo"/>
                <a:sym typeface="Archivo"/>
              </a:defRPr>
            </a:lvl3pPr>
            <a:lvl4pPr lvl="3">
              <a:spcBef>
                <a:spcPts val="0"/>
              </a:spcBef>
              <a:spcAft>
                <a:spcPts val="0"/>
              </a:spcAft>
              <a:buSzPts val="3500"/>
              <a:buNone/>
              <a:defRPr>
                <a:latin typeface="Archivo"/>
                <a:ea typeface="Archivo"/>
                <a:cs typeface="Archivo"/>
                <a:sym typeface="Archivo"/>
              </a:defRPr>
            </a:lvl4pPr>
            <a:lvl5pPr lvl="4">
              <a:spcBef>
                <a:spcPts val="0"/>
              </a:spcBef>
              <a:spcAft>
                <a:spcPts val="0"/>
              </a:spcAft>
              <a:buSzPts val="3500"/>
              <a:buNone/>
              <a:defRPr>
                <a:latin typeface="Archivo"/>
                <a:ea typeface="Archivo"/>
                <a:cs typeface="Archivo"/>
                <a:sym typeface="Archivo"/>
              </a:defRPr>
            </a:lvl5pPr>
            <a:lvl6pPr lvl="5">
              <a:spcBef>
                <a:spcPts val="0"/>
              </a:spcBef>
              <a:spcAft>
                <a:spcPts val="0"/>
              </a:spcAft>
              <a:buSzPts val="3500"/>
              <a:buNone/>
              <a:defRPr>
                <a:latin typeface="Archivo"/>
                <a:ea typeface="Archivo"/>
                <a:cs typeface="Archivo"/>
                <a:sym typeface="Archivo"/>
              </a:defRPr>
            </a:lvl6pPr>
            <a:lvl7pPr lvl="6">
              <a:spcBef>
                <a:spcPts val="0"/>
              </a:spcBef>
              <a:spcAft>
                <a:spcPts val="0"/>
              </a:spcAft>
              <a:buSzPts val="3500"/>
              <a:buNone/>
              <a:defRPr>
                <a:latin typeface="Archivo"/>
                <a:ea typeface="Archivo"/>
                <a:cs typeface="Archivo"/>
                <a:sym typeface="Archivo"/>
              </a:defRPr>
            </a:lvl7pPr>
            <a:lvl8pPr lvl="7">
              <a:spcBef>
                <a:spcPts val="0"/>
              </a:spcBef>
              <a:spcAft>
                <a:spcPts val="0"/>
              </a:spcAft>
              <a:buSzPts val="3500"/>
              <a:buNone/>
              <a:defRPr>
                <a:latin typeface="Archivo"/>
                <a:ea typeface="Archivo"/>
                <a:cs typeface="Archivo"/>
                <a:sym typeface="Archivo"/>
              </a:defRPr>
            </a:lvl8pPr>
            <a:lvl9pPr lvl="8">
              <a:spcBef>
                <a:spcPts val="0"/>
              </a:spcBef>
              <a:spcAft>
                <a:spcPts val="0"/>
              </a:spcAft>
              <a:buSzPts val="3500"/>
              <a:buNone/>
              <a:defRPr>
                <a:latin typeface="Archivo"/>
                <a:ea typeface="Archivo"/>
                <a:cs typeface="Archivo"/>
                <a:sym typeface="Archivo"/>
              </a:defRPr>
            </a:lvl9pPr>
          </a:lstStyle>
          <a:p>
            <a:r>
              <a:rPr lang="en-GB"/>
              <a:t>Click to edit Master title style</a:t>
            </a:r>
            <a:endParaRPr/>
          </a:p>
        </p:txBody>
      </p:sp>
      <p:pic>
        <p:nvPicPr>
          <p:cNvPr id="291" name="Google Shape;291;p22"/>
          <p:cNvPicPr preferRelativeResize="0"/>
          <p:nvPr/>
        </p:nvPicPr>
        <p:blipFill rotWithShape="1">
          <a:blip r:embed="rId2">
            <a:alphaModFix/>
          </a:blip>
          <a:srcRect r="65313" b="29908"/>
          <a:stretch/>
        </p:blipFill>
        <p:spPr>
          <a:xfrm rot="10800000">
            <a:off x="-122074" y="-89467"/>
            <a:ext cx="1581633" cy="3761701"/>
          </a:xfrm>
          <a:prstGeom prst="rect">
            <a:avLst/>
          </a:prstGeom>
          <a:noFill/>
          <a:ln>
            <a:noFill/>
          </a:ln>
        </p:spPr>
      </p:pic>
      <p:pic>
        <p:nvPicPr>
          <p:cNvPr id="292" name="Google Shape;292;p22"/>
          <p:cNvPicPr preferRelativeResize="0"/>
          <p:nvPr/>
        </p:nvPicPr>
        <p:blipFill>
          <a:blip r:embed="rId3">
            <a:alphaModFix/>
          </a:blip>
          <a:stretch>
            <a:fillRect/>
          </a:stretch>
        </p:blipFill>
        <p:spPr>
          <a:xfrm rot="-9159457">
            <a:off x="11560981" y="-389200"/>
            <a:ext cx="815375" cy="2728739"/>
          </a:xfrm>
          <a:prstGeom prst="rect">
            <a:avLst/>
          </a:prstGeom>
          <a:noFill/>
          <a:ln>
            <a:noFill/>
          </a:ln>
        </p:spPr>
      </p:pic>
      <p:pic>
        <p:nvPicPr>
          <p:cNvPr id="293" name="Google Shape;293;p22"/>
          <p:cNvPicPr preferRelativeResize="0"/>
          <p:nvPr/>
        </p:nvPicPr>
        <p:blipFill rotWithShape="1">
          <a:blip r:embed="rId4">
            <a:alphaModFix/>
          </a:blip>
          <a:srcRect l="61666" b="19833"/>
          <a:stretch/>
        </p:blipFill>
        <p:spPr>
          <a:xfrm>
            <a:off x="-89267" y="3470001"/>
            <a:ext cx="1422901" cy="3502300"/>
          </a:xfrm>
          <a:prstGeom prst="rect">
            <a:avLst/>
          </a:prstGeom>
          <a:noFill/>
          <a:ln>
            <a:noFill/>
          </a:ln>
        </p:spPr>
      </p:pic>
      <p:pic>
        <p:nvPicPr>
          <p:cNvPr id="294" name="Google Shape;294;p22"/>
          <p:cNvPicPr preferRelativeResize="0"/>
          <p:nvPr/>
        </p:nvPicPr>
        <p:blipFill rotWithShape="1">
          <a:blip r:embed="rId5">
            <a:alphaModFix/>
          </a:blip>
          <a:srcRect t="21722"/>
          <a:stretch/>
        </p:blipFill>
        <p:spPr>
          <a:xfrm>
            <a:off x="-280833" y="-254000"/>
            <a:ext cx="2579032" cy="740800"/>
          </a:xfrm>
          <a:prstGeom prst="rect">
            <a:avLst/>
          </a:prstGeom>
          <a:noFill/>
          <a:ln>
            <a:noFill/>
          </a:ln>
        </p:spPr>
      </p:pic>
      <p:pic>
        <p:nvPicPr>
          <p:cNvPr id="295" name="Google Shape;295;p22"/>
          <p:cNvPicPr preferRelativeResize="0"/>
          <p:nvPr/>
        </p:nvPicPr>
        <p:blipFill rotWithShape="1">
          <a:blip r:embed="rId6">
            <a:alphaModFix/>
          </a:blip>
          <a:srcRect t="15711"/>
          <a:stretch/>
        </p:blipFill>
        <p:spPr>
          <a:xfrm>
            <a:off x="7180201" y="-749300"/>
            <a:ext cx="3993569" cy="1102967"/>
          </a:xfrm>
          <a:prstGeom prst="rect">
            <a:avLst/>
          </a:prstGeom>
          <a:noFill/>
          <a:ln>
            <a:noFill/>
          </a:ln>
        </p:spPr>
      </p:pic>
      <p:pic>
        <p:nvPicPr>
          <p:cNvPr id="296" name="Google Shape;296;p22"/>
          <p:cNvPicPr preferRelativeResize="0"/>
          <p:nvPr/>
        </p:nvPicPr>
        <p:blipFill>
          <a:blip r:embed="rId7">
            <a:alphaModFix/>
          </a:blip>
          <a:stretch>
            <a:fillRect/>
          </a:stretch>
        </p:blipFill>
        <p:spPr>
          <a:xfrm rot="646693">
            <a:off x="11412583" y="2629537"/>
            <a:ext cx="972939" cy="2497792"/>
          </a:xfrm>
          <a:prstGeom prst="rect">
            <a:avLst/>
          </a:prstGeom>
          <a:noFill/>
          <a:ln>
            <a:noFill/>
          </a:ln>
        </p:spPr>
      </p:pic>
      <p:pic>
        <p:nvPicPr>
          <p:cNvPr id="297" name="Google Shape;297;p22"/>
          <p:cNvPicPr preferRelativeResize="0"/>
          <p:nvPr/>
        </p:nvPicPr>
        <p:blipFill>
          <a:blip r:embed="rId8">
            <a:alphaModFix/>
          </a:blip>
          <a:stretch>
            <a:fillRect/>
          </a:stretch>
        </p:blipFill>
        <p:spPr>
          <a:xfrm rot="-9302818">
            <a:off x="10299662" y="-1148287"/>
            <a:ext cx="3338021" cy="1900956"/>
          </a:xfrm>
          <a:prstGeom prst="rect">
            <a:avLst/>
          </a:prstGeom>
          <a:noFill/>
          <a:ln>
            <a:noFill/>
          </a:ln>
        </p:spPr>
      </p:pic>
      <p:pic>
        <p:nvPicPr>
          <p:cNvPr id="298" name="Google Shape;298;p22"/>
          <p:cNvPicPr preferRelativeResize="0"/>
          <p:nvPr/>
        </p:nvPicPr>
        <p:blipFill>
          <a:blip r:embed="rId9">
            <a:alphaModFix/>
          </a:blip>
          <a:stretch>
            <a:fillRect/>
          </a:stretch>
        </p:blipFill>
        <p:spPr>
          <a:xfrm>
            <a:off x="10858366" y="3672234"/>
            <a:ext cx="1838237" cy="3407301"/>
          </a:xfrm>
          <a:prstGeom prst="rect">
            <a:avLst/>
          </a:prstGeom>
          <a:noFill/>
          <a:ln>
            <a:noFill/>
          </a:ln>
        </p:spPr>
      </p:pic>
      <p:pic>
        <p:nvPicPr>
          <p:cNvPr id="299" name="Google Shape;299;p22"/>
          <p:cNvPicPr preferRelativeResize="0"/>
          <p:nvPr/>
        </p:nvPicPr>
        <p:blipFill>
          <a:blip r:embed="rId10">
            <a:alphaModFix/>
          </a:blip>
          <a:stretch>
            <a:fillRect/>
          </a:stretch>
        </p:blipFill>
        <p:spPr>
          <a:xfrm rot="-249066">
            <a:off x="10653368" y="5842864"/>
            <a:ext cx="1454741" cy="938533"/>
          </a:xfrm>
          <a:prstGeom prst="rect">
            <a:avLst/>
          </a:prstGeom>
          <a:noFill/>
          <a:ln>
            <a:noFill/>
          </a:ln>
        </p:spPr>
      </p:pic>
      <p:pic>
        <p:nvPicPr>
          <p:cNvPr id="300" name="Google Shape;300;p22"/>
          <p:cNvPicPr preferRelativeResize="0"/>
          <p:nvPr/>
        </p:nvPicPr>
        <p:blipFill>
          <a:blip r:embed="rId11">
            <a:alphaModFix/>
          </a:blip>
          <a:stretch>
            <a:fillRect/>
          </a:stretch>
        </p:blipFill>
        <p:spPr>
          <a:xfrm rot="4430044">
            <a:off x="11016101" y="5562077"/>
            <a:ext cx="1905136" cy="1102967"/>
          </a:xfrm>
          <a:prstGeom prst="rect">
            <a:avLst/>
          </a:prstGeom>
          <a:noFill/>
          <a:ln>
            <a:noFill/>
          </a:ln>
        </p:spPr>
      </p:pic>
    </p:spTree>
    <p:extLst>
      <p:ext uri="{BB962C8B-B14F-4D97-AF65-F5344CB8AC3E}">
        <p14:creationId xmlns:p14="http://schemas.microsoft.com/office/powerpoint/2010/main" val="54239325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301"/>
        <p:cNvGrpSpPr/>
        <p:nvPr/>
      </p:nvGrpSpPr>
      <p:grpSpPr>
        <a:xfrm>
          <a:off x="0" y="0"/>
          <a:ext cx="0" cy="0"/>
          <a:chOff x="0" y="0"/>
          <a:chExt cx="0" cy="0"/>
        </a:xfrm>
      </p:grpSpPr>
      <p:sp>
        <p:nvSpPr>
          <p:cNvPr id="302" name="Google Shape;302;p23"/>
          <p:cNvSpPr txBox="1">
            <a:spLocks noGrp="1"/>
          </p:cNvSpPr>
          <p:nvPr>
            <p:ph type="subTitle" idx="1"/>
          </p:nvPr>
        </p:nvSpPr>
        <p:spPr>
          <a:xfrm>
            <a:off x="2214803" y="4820967"/>
            <a:ext cx="2923600" cy="548000"/>
          </a:xfrm>
          <a:prstGeom prst="rect">
            <a:avLst/>
          </a:prstGeom>
          <a:effectLst>
            <a:outerShdw dist="28575" dir="8100000" algn="bl" rotWithShape="0">
              <a:schemeClr val="accent6"/>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Permanent Marker"/>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2pPr>
            <a:lvl3pPr lvl="2"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3pPr>
            <a:lvl4pPr lvl="3"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4pPr>
            <a:lvl5pPr lvl="4"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5pPr>
            <a:lvl6pPr lvl="5"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6pPr>
            <a:lvl7pPr lvl="6"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7pPr>
            <a:lvl8pPr lvl="7"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8pPr>
            <a:lvl9pPr lvl="8"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9pPr>
          </a:lstStyle>
          <a:p>
            <a:r>
              <a:rPr lang="en-GB"/>
              <a:t>Click to edit Master subtitle style</a:t>
            </a:r>
            <a:endParaRPr/>
          </a:p>
        </p:txBody>
      </p:sp>
      <p:sp>
        <p:nvSpPr>
          <p:cNvPr id="303" name="Google Shape;303;p23"/>
          <p:cNvSpPr txBox="1">
            <a:spLocks noGrp="1"/>
          </p:cNvSpPr>
          <p:nvPr>
            <p:ph type="subTitle" idx="2"/>
          </p:nvPr>
        </p:nvSpPr>
        <p:spPr>
          <a:xfrm>
            <a:off x="7060403" y="4820967"/>
            <a:ext cx="2923600" cy="548000"/>
          </a:xfrm>
          <a:prstGeom prst="rect">
            <a:avLst/>
          </a:prstGeom>
          <a:effectLst>
            <a:outerShdw dist="28575" dir="8100000" algn="bl" rotWithShape="0">
              <a:schemeClr val="accent6"/>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Permanent Marker"/>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2pPr>
            <a:lvl3pPr lvl="2"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3pPr>
            <a:lvl4pPr lvl="3"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4pPr>
            <a:lvl5pPr lvl="4"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5pPr>
            <a:lvl6pPr lvl="5"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6pPr>
            <a:lvl7pPr lvl="6"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7pPr>
            <a:lvl8pPr lvl="7"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8pPr>
            <a:lvl9pPr lvl="8" algn="ctr" rtl="0">
              <a:lnSpc>
                <a:spcPct val="100000"/>
              </a:lnSpc>
              <a:spcBef>
                <a:spcPts val="0"/>
              </a:spcBef>
              <a:spcAft>
                <a:spcPts val="0"/>
              </a:spcAft>
              <a:buClr>
                <a:schemeClr val="dk1"/>
              </a:buClr>
              <a:buSzPts val="2400"/>
              <a:buFont typeface="Permanent Marker"/>
              <a:buNone/>
              <a:defRPr sz="3200">
                <a:solidFill>
                  <a:schemeClr val="dk1"/>
                </a:solidFill>
                <a:latin typeface="Permanent Marker"/>
                <a:ea typeface="Permanent Marker"/>
                <a:cs typeface="Permanent Marker"/>
                <a:sym typeface="Permanent Marker"/>
              </a:defRPr>
            </a:lvl9pPr>
          </a:lstStyle>
          <a:p>
            <a:r>
              <a:rPr lang="en-GB"/>
              <a:t>Click to edit Master subtitle style</a:t>
            </a:r>
            <a:endParaRPr/>
          </a:p>
        </p:txBody>
      </p:sp>
      <p:sp>
        <p:nvSpPr>
          <p:cNvPr id="304" name="Google Shape;304;p23"/>
          <p:cNvSpPr txBox="1">
            <a:spLocks noGrp="1"/>
          </p:cNvSpPr>
          <p:nvPr>
            <p:ph type="subTitle" idx="3"/>
          </p:nvPr>
        </p:nvSpPr>
        <p:spPr>
          <a:xfrm>
            <a:off x="2214600" y="5369127"/>
            <a:ext cx="2923600" cy="76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05" name="Google Shape;305;p23"/>
          <p:cNvSpPr txBox="1">
            <a:spLocks noGrp="1"/>
          </p:cNvSpPr>
          <p:nvPr>
            <p:ph type="subTitle" idx="4"/>
          </p:nvPr>
        </p:nvSpPr>
        <p:spPr>
          <a:xfrm>
            <a:off x="7060200" y="5368967"/>
            <a:ext cx="29236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06" name="Google Shape;306;p23"/>
          <p:cNvSpPr txBox="1">
            <a:spLocks noGrp="1"/>
          </p:cNvSpPr>
          <p:nvPr>
            <p:ph type="title"/>
          </p:nvPr>
        </p:nvSpPr>
        <p:spPr>
          <a:xfrm>
            <a:off x="960000" y="593367"/>
            <a:ext cx="102784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Tree>
    <p:extLst>
      <p:ext uri="{BB962C8B-B14F-4D97-AF65-F5344CB8AC3E}">
        <p14:creationId xmlns:p14="http://schemas.microsoft.com/office/powerpoint/2010/main" val="219430380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307"/>
        <p:cNvGrpSpPr/>
        <p:nvPr/>
      </p:nvGrpSpPr>
      <p:grpSpPr>
        <a:xfrm>
          <a:off x="0" y="0"/>
          <a:ext cx="0" cy="0"/>
          <a:chOff x="0" y="0"/>
          <a:chExt cx="0" cy="0"/>
        </a:xfrm>
      </p:grpSpPr>
      <p:sp>
        <p:nvSpPr>
          <p:cNvPr id="308" name="Google Shape;308;p24"/>
          <p:cNvSpPr txBox="1">
            <a:spLocks noGrp="1"/>
          </p:cNvSpPr>
          <p:nvPr>
            <p:ph type="subTitle" idx="1"/>
          </p:nvPr>
        </p:nvSpPr>
        <p:spPr>
          <a:xfrm>
            <a:off x="960000" y="1616700"/>
            <a:ext cx="4957600" cy="451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r>
              <a:rPr lang="en-GB"/>
              <a:t>Click to edit Master subtitle style</a:t>
            </a:r>
            <a:endParaRPr/>
          </a:p>
        </p:txBody>
      </p:sp>
      <p:sp>
        <p:nvSpPr>
          <p:cNvPr id="309" name="Google Shape;309;p24"/>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
        <p:nvSpPr>
          <p:cNvPr id="310" name="Google Shape;310;p24"/>
          <p:cNvSpPr txBox="1">
            <a:spLocks noGrp="1"/>
          </p:cNvSpPr>
          <p:nvPr>
            <p:ph type="subTitle" idx="2"/>
          </p:nvPr>
        </p:nvSpPr>
        <p:spPr>
          <a:xfrm>
            <a:off x="6586267" y="1616700"/>
            <a:ext cx="4645600" cy="4516000"/>
          </a:xfrm>
          <a:prstGeom prst="rect">
            <a:avLst/>
          </a:prstGeom>
        </p:spPr>
        <p:txBody>
          <a:bodyPr spcFirstLastPara="1" wrap="square" lIns="91425" tIns="91425" rIns="91425" bIns="91425" anchor="t" anchorCtr="0">
            <a:noAutofit/>
          </a:bodyPr>
          <a:lstStyle>
            <a:lvl1pPr marR="67732" lvl="0" rtl="0">
              <a:lnSpc>
                <a:spcPct val="100000"/>
              </a:lnSpc>
              <a:spcBef>
                <a:spcPts val="0"/>
              </a:spcBef>
              <a:spcAft>
                <a:spcPts val="0"/>
              </a:spcAft>
              <a:buClr>
                <a:schemeClr val="lt2"/>
              </a:buClr>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r>
              <a:rPr lang="en-GB"/>
              <a:t>Click to edit Master subtitle style</a:t>
            </a:r>
            <a:endParaRPr/>
          </a:p>
        </p:txBody>
      </p:sp>
      <p:pic>
        <p:nvPicPr>
          <p:cNvPr id="311" name="Google Shape;311;p24"/>
          <p:cNvPicPr preferRelativeResize="0"/>
          <p:nvPr/>
        </p:nvPicPr>
        <p:blipFill>
          <a:blip r:embed="rId2">
            <a:alphaModFix/>
          </a:blip>
          <a:stretch>
            <a:fillRect/>
          </a:stretch>
        </p:blipFill>
        <p:spPr>
          <a:xfrm rot="348603">
            <a:off x="10778768" y="3288734"/>
            <a:ext cx="2177133" cy="3898599"/>
          </a:xfrm>
          <a:prstGeom prst="rect">
            <a:avLst/>
          </a:prstGeom>
          <a:noFill/>
          <a:ln>
            <a:noFill/>
          </a:ln>
        </p:spPr>
      </p:pic>
      <p:pic>
        <p:nvPicPr>
          <p:cNvPr id="312" name="Google Shape;312;p24"/>
          <p:cNvPicPr preferRelativeResize="0"/>
          <p:nvPr/>
        </p:nvPicPr>
        <p:blipFill rotWithShape="1">
          <a:blip r:embed="rId3">
            <a:alphaModFix/>
          </a:blip>
          <a:srcRect b="45711"/>
          <a:stretch/>
        </p:blipFill>
        <p:spPr>
          <a:xfrm rot="3992606">
            <a:off x="-1194064" y="4955904"/>
            <a:ext cx="2365840" cy="1581680"/>
          </a:xfrm>
          <a:prstGeom prst="rect">
            <a:avLst/>
          </a:prstGeom>
          <a:noFill/>
          <a:ln>
            <a:noFill/>
          </a:ln>
        </p:spPr>
      </p:pic>
      <p:pic>
        <p:nvPicPr>
          <p:cNvPr id="313" name="Google Shape;313;p24"/>
          <p:cNvPicPr preferRelativeResize="0"/>
          <p:nvPr/>
        </p:nvPicPr>
        <p:blipFill rotWithShape="1">
          <a:blip r:embed="rId4">
            <a:alphaModFix/>
          </a:blip>
          <a:srcRect r="13096" b="26199"/>
          <a:stretch/>
        </p:blipFill>
        <p:spPr>
          <a:xfrm>
            <a:off x="4744536" y="5567600"/>
            <a:ext cx="7648195" cy="1481267"/>
          </a:xfrm>
          <a:prstGeom prst="rect">
            <a:avLst/>
          </a:prstGeom>
          <a:noFill/>
          <a:ln>
            <a:noFill/>
          </a:ln>
        </p:spPr>
      </p:pic>
    </p:spTree>
    <p:extLst>
      <p:ext uri="{BB962C8B-B14F-4D97-AF65-F5344CB8AC3E}">
        <p14:creationId xmlns:p14="http://schemas.microsoft.com/office/powerpoint/2010/main" val="78017956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314"/>
        <p:cNvGrpSpPr/>
        <p:nvPr/>
      </p:nvGrpSpPr>
      <p:grpSpPr>
        <a:xfrm>
          <a:off x="0" y="0"/>
          <a:ext cx="0" cy="0"/>
          <a:chOff x="0" y="0"/>
          <a:chExt cx="0" cy="0"/>
        </a:xfrm>
      </p:grpSpPr>
      <p:sp>
        <p:nvSpPr>
          <p:cNvPr id="315" name="Google Shape;315;p25"/>
          <p:cNvSpPr txBox="1">
            <a:spLocks noGrp="1"/>
          </p:cNvSpPr>
          <p:nvPr>
            <p:ph type="subTitle" idx="1"/>
          </p:nvPr>
        </p:nvSpPr>
        <p:spPr>
          <a:xfrm>
            <a:off x="5057367" y="1843433"/>
            <a:ext cx="5006800" cy="556000"/>
          </a:xfrm>
          <a:prstGeom prst="rect">
            <a:avLst/>
          </a:prstGeom>
          <a:ln>
            <a:noFill/>
          </a:ln>
          <a:effectLst>
            <a:outerShdw dist="28575" dir="870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GB"/>
              <a:t>Click to edit Master subtitle style</a:t>
            </a:r>
            <a:endParaRPr/>
          </a:p>
        </p:txBody>
      </p:sp>
      <p:sp>
        <p:nvSpPr>
          <p:cNvPr id="316" name="Google Shape;316;p25"/>
          <p:cNvSpPr txBox="1">
            <a:spLocks noGrp="1"/>
          </p:cNvSpPr>
          <p:nvPr>
            <p:ph type="subTitle" idx="2"/>
          </p:nvPr>
        </p:nvSpPr>
        <p:spPr>
          <a:xfrm>
            <a:off x="5057367" y="2401233"/>
            <a:ext cx="5006800" cy="55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17" name="Google Shape;317;p25"/>
          <p:cNvSpPr txBox="1">
            <a:spLocks noGrp="1"/>
          </p:cNvSpPr>
          <p:nvPr>
            <p:ph type="subTitle" idx="3"/>
          </p:nvPr>
        </p:nvSpPr>
        <p:spPr>
          <a:xfrm>
            <a:off x="2803767" y="3827501"/>
            <a:ext cx="5006800" cy="55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18" name="Google Shape;318;p25"/>
          <p:cNvSpPr txBox="1">
            <a:spLocks noGrp="1"/>
          </p:cNvSpPr>
          <p:nvPr>
            <p:ph type="subTitle" idx="4"/>
          </p:nvPr>
        </p:nvSpPr>
        <p:spPr>
          <a:xfrm>
            <a:off x="4202384" y="5253771"/>
            <a:ext cx="5006800" cy="55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19" name="Google Shape;319;p25"/>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
        <p:nvSpPr>
          <p:cNvPr id="320" name="Google Shape;320;p25"/>
          <p:cNvSpPr txBox="1">
            <a:spLocks noGrp="1"/>
          </p:cNvSpPr>
          <p:nvPr>
            <p:ph type="subTitle" idx="5"/>
          </p:nvPr>
        </p:nvSpPr>
        <p:spPr>
          <a:xfrm>
            <a:off x="2803767" y="3271500"/>
            <a:ext cx="5006800" cy="556000"/>
          </a:xfrm>
          <a:prstGeom prst="rect">
            <a:avLst/>
          </a:prstGeom>
          <a:ln>
            <a:noFill/>
          </a:ln>
          <a:effectLst>
            <a:outerShdw dist="28575" dir="870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GB"/>
              <a:t>Click to edit Master subtitle style</a:t>
            </a:r>
            <a:endParaRPr/>
          </a:p>
        </p:txBody>
      </p:sp>
      <p:sp>
        <p:nvSpPr>
          <p:cNvPr id="321" name="Google Shape;321;p25"/>
          <p:cNvSpPr txBox="1">
            <a:spLocks noGrp="1"/>
          </p:cNvSpPr>
          <p:nvPr>
            <p:ph type="subTitle" idx="6"/>
          </p:nvPr>
        </p:nvSpPr>
        <p:spPr>
          <a:xfrm>
            <a:off x="4202384" y="4699567"/>
            <a:ext cx="5006800" cy="556000"/>
          </a:xfrm>
          <a:prstGeom prst="rect">
            <a:avLst/>
          </a:prstGeom>
          <a:ln>
            <a:noFill/>
          </a:ln>
          <a:effectLst>
            <a:outerShdw dist="28575" dir="870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GB"/>
              <a:t>Click to edit Master subtitle style</a:t>
            </a:r>
            <a:endParaRPr/>
          </a:p>
        </p:txBody>
      </p:sp>
      <p:grpSp>
        <p:nvGrpSpPr>
          <p:cNvPr id="322" name="Google Shape;322;p25"/>
          <p:cNvGrpSpPr/>
          <p:nvPr/>
        </p:nvGrpSpPr>
        <p:grpSpPr>
          <a:xfrm rot="-5400000">
            <a:off x="2323544" y="-2945039"/>
            <a:ext cx="7329403" cy="12813509"/>
            <a:chOff x="3750750" y="2350500"/>
            <a:chExt cx="638650" cy="649825"/>
          </a:xfrm>
        </p:grpSpPr>
        <p:sp>
          <p:nvSpPr>
            <p:cNvPr id="323" name="Google Shape;323;p25"/>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4" name="Google Shape;324;p25"/>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5" name="Google Shape;325;p25"/>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6" name="Google Shape;326;p25"/>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7" name="Google Shape;327;p25"/>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8" name="Google Shape;328;p25"/>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pic>
        <p:nvPicPr>
          <p:cNvPr id="329" name="Google Shape;329;p25"/>
          <p:cNvPicPr preferRelativeResize="0"/>
          <p:nvPr/>
        </p:nvPicPr>
        <p:blipFill>
          <a:blip r:embed="rId2">
            <a:alphaModFix/>
          </a:blip>
          <a:stretch>
            <a:fillRect/>
          </a:stretch>
        </p:blipFill>
        <p:spPr>
          <a:xfrm>
            <a:off x="-1725929" y="730551"/>
            <a:ext cx="3829793" cy="6858001"/>
          </a:xfrm>
          <a:prstGeom prst="rect">
            <a:avLst/>
          </a:prstGeom>
          <a:noFill/>
          <a:ln>
            <a:noFill/>
          </a:ln>
        </p:spPr>
      </p:pic>
      <p:pic>
        <p:nvPicPr>
          <p:cNvPr id="330" name="Google Shape;330;p25"/>
          <p:cNvPicPr preferRelativeResize="0"/>
          <p:nvPr/>
        </p:nvPicPr>
        <p:blipFill rotWithShape="1">
          <a:blip r:embed="rId3">
            <a:alphaModFix/>
          </a:blip>
          <a:srcRect r="13096" b="52640"/>
          <a:stretch/>
        </p:blipFill>
        <p:spPr>
          <a:xfrm>
            <a:off x="-614199" y="6132567"/>
            <a:ext cx="6610033" cy="821533"/>
          </a:xfrm>
          <a:prstGeom prst="rect">
            <a:avLst/>
          </a:prstGeom>
          <a:noFill/>
          <a:ln>
            <a:noFill/>
          </a:ln>
        </p:spPr>
      </p:pic>
      <p:pic>
        <p:nvPicPr>
          <p:cNvPr id="331" name="Google Shape;331;p25"/>
          <p:cNvPicPr preferRelativeResize="0"/>
          <p:nvPr/>
        </p:nvPicPr>
        <p:blipFill>
          <a:blip r:embed="rId4">
            <a:alphaModFix/>
          </a:blip>
          <a:stretch>
            <a:fillRect/>
          </a:stretch>
        </p:blipFill>
        <p:spPr>
          <a:xfrm rot="-5923693">
            <a:off x="709664" y="-1394020"/>
            <a:ext cx="1086209" cy="2788613"/>
          </a:xfrm>
          <a:prstGeom prst="rect">
            <a:avLst/>
          </a:prstGeom>
          <a:noFill/>
          <a:ln>
            <a:noFill/>
          </a:ln>
        </p:spPr>
      </p:pic>
      <p:pic>
        <p:nvPicPr>
          <p:cNvPr id="332" name="Google Shape;332;p25"/>
          <p:cNvPicPr preferRelativeResize="0"/>
          <p:nvPr/>
        </p:nvPicPr>
        <p:blipFill>
          <a:blip r:embed="rId5">
            <a:alphaModFix/>
          </a:blip>
          <a:stretch>
            <a:fillRect/>
          </a:stretch>
        </p:blipFill>
        <p:spPr>
          <a:xfrm rot="8100006">
            <a:off x="-584927" y="5113131"/>
            <a:ext cx="2026665" cy="1596332"/>
          </a:xfrm>
          <a:prstGeom prst="rect">
            <a:avLst/>
          </a:prstGeom>
          <a:noFill/>
          <a:ln>
            <a:noFill/>
          </a:ln>
        </p:spPr>
      </p:pic>
    </p:spTree>
    <p:extLst>
      <p:ext uri="{BB962C8B-B14F-4D97-AF65-F5344CB8AC3E}">
        <p14:creationId xmlns:p14="http://schemas.microsoft.com/office/powerpoint/2010/main" val="11418090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70"/>
        <p:cNvGrpSpPr/>
        <p:nvPr/>
      </p:nvGrpSpPr>
      <p:grpSpPr>
        <a:xfrm>
          <a:off x="0" y="0"/>
          <a:ext cx="0" cy="0"/>
          <a:chOff x="0" y="0"/>
          <a:chExt cx="0" cy="0"/>
        </a:xfrm>
      </p:grpSpPr>
      <p:grpSp>
        <p:nvGrpSpPr>
          <p:cNvPr id="71" name="Google Shape;71;p7"/>
          <p:cNvGrpSpPr/>
          <p:nvPr/>
        </p:nvGrpSpPr>
        <p:grpSpPr>
          <a:xfrm rot="5400000">
            <a:off x="2323544" y="-2945039"/>
            <a:ext cx="7329403" cy="12813509"/>
            <a:chOff x="3750750" y="2350500"/>
            <a:chExt cx="638650" cy="649825"/>
          </a:xfrm>
        </p:grpSpPr>
        <p:sp>
          <p:nvSpPr>
            <p:cNvPr id="72" name="Google Shape;72;p7"/>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 name="Google Shape;73;p7"/>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 name="Google Shape;74;p7"/>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 name="Google Shape;75;p7"/>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 name="Google Shape;76;p7"/>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 name="Google Shape;77;p7"/>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78" name="Google Shape;78;p7"/>
          <p:cNvSpPr txBox="1">
            <a:spLocks noGrp="1"/>
          </p:cNvSpPr>
          <p:nvPr>
            <p:ph type="title"/>
          </p:nvPr>
        </p:nvSpPr>
        <p:spPr>
          <a:xfrm>
            <a:off x="6511433" y="1055533"/>
            <a:ext cx="4729600" cy="1473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algn="r" rtl="0">
              <a:spcBef>
                <a:spcPts val="0"/>
              </a:spcBef>
              <a:spcAft>
                <a:spcPts val="0"/>
              </a:spcAft>
              <a:buSzPts val="3500"/>
              <a:buNone/>
              <a:defRPr/>
            </a:lvl2pPr>
            <a:lvl3pPr lvl="2" algn="r" rtl="0">
              <a:spcBef>
                <a:spcPts val="0"/>
              </a:spcBef>
              <a:spcAft>
                <a:spcPts val="0"/>
              </a:spcAft>
              <a:buSzPts val="3500"/>
              <a:buNone/>
              <a:defRPr/>
            </a:lvl3pPr>
            <a:lvl4pPr lvl="3" algn="r" rtl="0">
              <a:spcBef>
                <a:spcPts val="0"/>
              </a:spcBef>
              <a:spcAft>
                <a:spcPts val="0"/>
              </a:spcAft>
              <a:buSzPts val="3500"/>
              <a:buNone/>
              <a:defRPr/>
            </a:lvl4pPr>
            <a:lvl5pPr lvl="4" algn="r" rtl="0">
              <a:spcBef>
                <a:spcPts val="0"/>
              </a:spcBef>
              <a:spcAft>
                <a:spcPts val="0"/>
              </a:spcAft>
              <a:buSzPts val="3500"/>
              <a:buNone/>
              <a:defRPr/>
            </a:lvl5pPr>
            <a:lvl6pPr lvl="5" algn="r" rtl="0">
              <a:spcBef>
                <a:spcPts val="0"/>
              </a:spcBef>
              <a:spcAft>
                <a:spcPts val="0"/>
              </a:spcAft>
              <a:buSzPts val="3500"/>
              <a:buNone/>
              <a:defRPr/>
            </a:lvl6pPr>
            <a:lvl7pPr lvl="6" algn="r" rtl="0">
              <a:spcBef>
                <a:spcPts val="0"/>
              </a:spcBef>
              <a:spcAft>
                <a:spcPts val="0"/>
              </a:spcAft>
              <a:buSzPts val="3500"/>
              <a:buNone/>
              <a:defRPr/>
            </a:lvl7pPr>
            <a:lvl8pPr lvl="7" algn="r" rtl="0">
              <a:spcBef>
                <a:spcPts val="0"/>
              </a:spcBef>
              <a:spcAft>
                <a:spcPts val="0"/>
              </a:spcAft>
              <a:buSzPts val="3500"/>
              <a:buNone/>
              <a:defRPr/>
            </a:lvl8pPr>
            <a:lvl9pPr lvl="8" algn="r" rtl="0">
              <a:spcBef>
                <a:spcPts val="0"/>
              </a:spcBef>
              <a:spcAft>
                <a:spcPts val="0"/>
              </a:spcAft>
              <a:buSzPts val="3500"/>
              <a:buNone/>
              <a:defRPr/>
            </a:lvl9pPr>
          </a:lstStyle>
          <a:p>
            <a:r>
              <a:rPr lang="en-GB"/>
              <a:t>Click to edit Master title style</a:t>
            </a:r>
            <a:endParaRPr/>
          </a:p>
        </p:txBody>
      </p:sp>
      <p:sp>
        <p:nvSpPr>
          <p:cNvPr id="79" name="Google Shape;79;p7"/>
          <p:cNvSpPr txBox="1">
            <a:spLocks noGrp="1"/>
          </p:cNvSpPr>
          <p:nvPr>
            <p:ph type="body" idx="1"/>
          </p:nvPr>
        </p:nvSpPr>
        <p:spPr>
          <a:xfrm>
            <a:off x="6511433" y="3006067"/>
            <a:ext cx="4729600" cy="2918800"/>
          </a:xfrm>
          <a:prstGeom prst="rect">
            <a:avLst/>
          </a:prstGeom>
        </p:spPr>
        <p:txBody>
          <a:bodyPr spcFirstLastPara="1" wrap="square" lIns="91425" tIns="91425" rIns="91425" bIns="91425" anchor="t" anchorCtr="0">
            <a:noAutofit/>
          </a:bodyPr>
          <a:lstStyle>
            <a:lvl1pPr marL="609585" lvl="0" indent="-423323" rtl="0">
              <a:spcBef>
                <a:spcPts val="0"/>
              </a:spcBef>
              <a:spcAft>
                <a:spcPts val="0"/>
              </a:spcAft>
              <a:buClr>
                <a:schemeClr val="lt2"/>
              </a:buClr>
              <a:buSzPts val="1400"/>
              <a:buChar char="●"/>
              <a:defRPr sz="1867">
                <a:solidFill>
                  <a:srgbClr val="434343"/>
                </a:solidFill>
              </a:defRPr>
            </a:lvl1pPr>
            <a:lvl2pPr marL="1219170" lvl="1" indent="-423323" algn="r" rtl="0">
              <a:lnSpc>
                <a:spcPct val="115000"/>
              </a:lnSpc>
              <a:spcBef>
                <a:spcPts val="0"/>
              </a:spcBef>
              <a:spcAft>
                <a:spcPts val="0"/>
              </a:spcAft>
              <a:buClr>
                <a:srgbClr val="434343"/>
              </a:buClr>
              <a:buSzPts val="1400"/>
              <a:buChar char="○"/>
              <a:defRPr>
                <a:solidFill>
                  <a:srgbClr val="434343"/>
                </a:solidFill>
              </a:defRPr>
            </a:lvl2pPr>
            <a:lvl3pPr marL="1828754" lvl="2" indent="-423323" algn="r" rtl="0">
              <a:lnSpc>
                <a:spcPct val="115000"/>
              </a:lnSpc>
              <a:spcBef>
                <a:spcPts val="0"/>
              </a:spcBef>
              <a:spcAft>
                <a:spcPts val="0"/>
              </a:spcAft>
              <a:buClr>
                <a:srgbClr val="434343"/>
              </a:buClr>
              <a:buSzPts val="1400"/>
              <a:buChar char="■"/>
              <a:defRPr>
                <a:solidFill>
                  <a:srgbClr val="434343"/>
                </a:solidFill>
              </a:defRPr>
            </a:lvl3pPr>
            <a:lvl4pPr marL="2438339" lvl="3" indent="-423323" algn="r" rtl="0">
              <a:lnSpc>
                <a:spcPct val="115000"/>
              </a:lnSpc>
              <a:spcBef>
                <a:spcPts val="0"/>
              </a:spcBef>
              <a:spcAft>
                <a:spcPts val="0"/>
              </a:spcAft>
              <a:buClr>
                <a:srgbClr val="434343"/>
              </a:buClr>
              <a:buSzPts val="1400"/>
              <a:buChar char="●"/>
              <a:defRPr>
                <a:solidFill>
                  <a:srgbClr val="434343"/>
                </a:solidFill>
              </a:defRPr>
            </a:lvl4pPr>
            <a:lvl5pPr marL="3047924" lvl="4" indent="-423323" algn="r" rtl="0">
              <a:lnSpc>
                <a:spcPct val="115000"/>
              </a:lnSpc>
              <a:spcBef>
                <a:spcPts val="0"/>
              </a:spcBef>
              <a:spcAft>
                <a:spcPts val="0"/>
              </a:spcAft>
              <a:buClr>
                <a:srgbClr val="434343"/>
              </a:buClr>
              <a:buSzPts val="1400"/>
              <a:buChar char="○"/>
              <a:defRPr>
                <a:solidFill>
                  <a:srgbClr val="434343"/>
                </a:solidFill>
              </a:defRPr>
            </a:lvl5pPr>
            <a:lvl6pPr marL="3657509" lvl="5" indent="-423323" algn="r" rtl="0">
              <a:lnSpc>
                <a:spcPct val="115000"/>
              </a:lnSpc>
              <a:spcBef>
                <a:spcPts val="0"/>
              </a:spcBef>
              <a:spcAft>
                <a:spcPts val="0"/>
              </a:spcAft>
              <a:buClr>
                <a:srgbClr val="434343"/>
              </a:buClr>
              <a:buSzPts val="1400"/>
              <a:buChar char="■"/>
              <a:defRPr>
                <a:solidFill>
                  <a:srgbClr val="434343"/>
                </a:solidFill>
              </a:defRPr>
            </a:lvl6pPr>
            <a:lvl7pPr marL="4267093" lvl="6" indent="-423323" algn="r" rtl="0">
              <a:lnSpc>
                <a:spcPct val="115000"/>
              </a:lnSpc>
              <a:spcBef>
                <a:spcPts val="0"/>
              </a:spcBef>
              <a:spcAft>
                <a:spcPts val="0"/>
              </a:spcAft>
              <a:buClr>
                <a:srgbClr val="434343"/>
              </a:buClr>
              <a:buSzPts val="1400"/>
              <a:buChar char="●"/>
              <a:defRPr>
                <a:solidFill>
                  <a:srgbClr val="434343"/>
                </a:solidFill>
              </a:defRPr>
            </a:lvl7pPr>
            <a:lvl8pPr marL="4876678" lvl="7" indent="-423323" algn="r" rtl="0">
              <a:lnSpc>
                <a:spcPct val="115000"/>
              </a:lnSpc>
              <a:spcBef>
                <a:spcPts val="0"/>
              </a:spcBef>
              <a:spcAft>
                <a:spcPts val="0"/>
              </a:spcAft>
              <a:buClr>
                <a:srgbClr val="434343"/>
              </a:buClr>
              <a:buSzPts val="1400"/>
              <a:buChar char="○"/>
              <a:defRPr>
                <a:solidFill>
                  <a:srgbClr val="434343"/>
                </a:solidFill>
              </a:defRPr>
            </a:lvl8pPr>
            <a:lvl9pPr marL="5486263" lvl="8" indent="-423323" algn="r" rtl="0">
              <a:lnSpc>
                <a:spcPct val="115000"/>
              </a:lnSpc>
              <a:spcBef>
                <a:spcPts val="0"/>
              </a:spcBef>
              <a:spcAft>
                <a:spcPts val="0"/>
              </a:spcAft>
              <a:buClr>
                <a:srgbClr val="434343"/>
              </a:buClr>
              <a:buSzPts val="1400"/>
              <a:buChar char="■"/>
              <a:defRPr>
                <a:solidFill>
                  <a:srgbClr val="434343"/>
                </a:solidFill>
              </a:defRPr>
            </a:lvl9pPr>
          </a:lstStyle>
          <a:p>
            <a:pPr lvl="0"/>
            <a:r>
              <a:rPr lang="en-GB"/>
              <a:t>Click to edit Master text styles</a:t>
            </a:r>
          </a:p>
        </p:txBody>
      </p:sp>
      <p:pic>
        <p:nvPicPr>
          <p:cNvPr id="80" name="Google Shape;80;p7"/>
          <p:cNvPicPr preferRelativeResize="0"/>
          <p:nvPr/>
        </p:nvPicPr>
        <p:blipFill>
          <a:blip r:embed="rId2">
            <a:alphaModFix/>
          </a:blip>
          <a:stretch>
            <a:fillRect/>
          </a:stretch>
        </p:blipFill>
        <p:spPr>
          <a:xfrm rot="6300002">
            <a:off x="-431739" y="5264920"/>
            <a:ext cx="1787817" cy="1408195"/>
          </a:xfrm>
          <a:prstGeom prst="rect">
            <a:avLst/>
          </a:prstGeom>
          <a:noFill/>
          <a:ln>
            <a:noFill/>
          </a:ln>
        </p:spPr>
      </p:pic>
      <p:pic>
        <p:nvPicPr>
          <p:cNvPr id="81" name="Google Shape;81;p7"/>
          <p:cNvPicPr preferRelativeResize="0"/>
          <p:nvPr/>
        </p:nvPicPr>
        <p:blipFill rotWithShape="1">
          <a:blip r:embed="rId3">
            <a:alphaModFix/>
          </a:blip>
          <a:srcRect r="65313" b="29908"/>
          <a:stretch/>
        </p:blipFill>
        <p:spPr>
          <a:xfrm>
            <a:off x="10799926" y="3214167"/>
            <a:ext cx="1581633" cy="3761701"/>
          </a:xfrm>
          <a:prstGeom prst="rect">
            <a:avLst/>
          </a:prstGeom>
          <a:noFill/>
          <a:ln>
            <a:noFill/>
          </a:ln>
        </p:spPr>
      </p:pic>
      <p:pic>
        <p:nvPicPr>
          <p:cNvPr id="82" name="Google Shape;82;p7"/>
          <p:cNvPicPr preferRelativeResize="0"/>
          <p:nvPr/>
        </p:nvPicPr>
        <p:blipFill>
          <a:blip r:embed="rId4">
            <a:alphaModFix/>
          </a:blip>
          <a:stretch>
            <a:fillRect/>
          </a:stretch>
        </p:blipFill>
        <p:spPr>
          <a:xfrm rot="-9309929">
            <a:off x="11559585" y="-174102"/>
            <a:ext cx="531305" cy="987945"/>
          </a:xfrm>
          <a:prstGeom prst="rect">
            <a:avLst/>
          </a:prstGeom>
          <a:noFill/>
          <a:ln>
            <a:noFill/>
          </a:ln>
        </p:spPr>
      </p:pic>
      <p:pic>
        <p:nvPicPr>
          <p:cNvPr id="83" name="Google Shape;83;p7"/>
          <p:cNvPicPr preferRelativeResize="0"/>
          <p:nvPr/>
        </p:nvPicPr>
        <p:blipFill>
          <a:blip r:embed="rId5">
            <a:alphaModFix/>
          </a:blip>
          <a:stretch>
            <a:fillRect/>
          </a:stretch>
        </p:blipFill>
        <p:spPr>
          <a:xfrm rot="-9159457">
            <a:off x="11580263" y="-427800"/>
            <a:ext cx="815375" cy="2728739"/>
          </a:xfrm>
          <a:prstGeom prst="rect">
            <a:avLst/>
          </a:prstGeom>
          <a:noFill/>
          <a:ln>
            <a:noFill/>
          </a:ln>
        </p:spPr>
      </p:pic>
    </p:spTree>
    <p:extLst>
      <p:ext uri="{BB962C8B-B14F-4D97-AF65-F5344CB8AC3E}">
        <p14:creationId xmlns:p14="http://schemas.microsoft.com/office/powerpoint/2010/main" val="271617015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333"/>
        <p:cNvGrpSpPr/>
        <p:nvPr/>
      </p:nvGrpSpPr>
      <p:grpSpPr>
        <a:xfrm>
          <a:off x="0" y="0"/>
          <a:ext cx="0" cy="0"/>
          <a:chOff x="0" y="0"/>
          <a:chExt cx="0" cy="0"/>
        </a:xfrm>
      </p:grpSpPr>
      <p:grpSp>
        <p:nvGrpSpPr>
          <p:cNvPr id="334" name="Google Shape;334;p26"/>
          <p:cNvGrpSpPr/>
          <p:nvPr/>
        </p:nvGrpSpPr>
        <p:grpSpPr>
          <a:xfrm rot="5400000">
            <a:off x="2323544" y="-2945039"/>
            <a:ext cx="7329403" cy="12813509"/>
            <a:chOff x="3750750" y="2350500"/>
            <a:chExt cx="638650" cy="649825"/>
          </a:xfrm>
        </p:grpSpPr>
        <p:sp>
          <p:nvSpPr>
            <p:cNvPr id="335" name="Google Shape;335;p26"/>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6" name="Google Shape;336;p26"/>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7" name="Google Shape;337;p26"/>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8" name="Google Shape;338;p26"/>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9" name="Google Shape;339;p26"/>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0" name="Google Shape;340;p26"/>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341" name="Google Shape;341;p26"/>
          <p:cNvSpPr txBox="1">
            <a:spLocks noGrp="1"/>
          </p:cNvSpPr>
          <p:nvPr>
            <p:ph type="subTitle" idx="1"/>
          </p:nvPr>
        </p:nvSpPr>
        <p:spPr>
          <a:xfrm>
            <a:off x="2756000" y="2101200"/>
            <a:ext cx="2784800" cy="646400"/>
          </a:xfrm>
          <a:prstGeom prst="rect">
            <a:avLst/>
          </a:prstGeom>
          <a:ln>
            <a:noFill/>
          </a:ln>
          <a:effectLst>
            <a:outerShdw dist="38100" dir="762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sp>
        <p:nvSpPr>
          <p:cNvPr id="342" name="Google Shape;342;p26"/>
          <p:cNvSpPr txBox="1">
            <a:spLocks noGrp="1"/>
          </p:cNvSpPr>
          <p:nvPr>
            <p:ph type="subTitle" idx="2"/>
          </p:nvPr>
        </p:nvSpPr>
        <p:spPr>
          <a:xfrm>
            <a:off x="2756000" y="2747600"/>
            <a:ext cx="2784800" cy="646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43" name="Google Shape;343;p26"/>
          <p:cNvSpPr txBox="1">
            <a:spLocks noGrp="1"/>
          </p:cNvSpPr>
          <p:nvPr>
            <p:ph type="subTitle" idx="3"/>
          </p:nvPr>
        </p:nvSpPr>
        <p:spPr>
          <a:xfrm>
            <a:off x="7861399" y="2747600"/>
            <a:ext cx="2784800" cy="646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44" name="Google Shape;344;p26"/>
          <p:cNvSpPr txBox="1">
            <a:spLocks noGrp="1"/>
          </p:cNvSpPr>
          <p:nvPr>
            <p:ph type="subTitle" idx="4"/>
          </p:nvPr>
        </p:nvSpPr>
        <p:spPr>
          <a:xfrm>
            <a:off x="2756000" y="4879067"/>
            <a:ext cx="2784800" cy="646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45" name="Google Shape;345;p26"/>
          <p:cNvSpPr txBox="1">
            <a:spLocks noGrp="1"/>
          </p:cNvSpPr>
          <p:nvPr>
            <p:ph type="subTitle" idx="5"/>
          </p:nvPr>
        </p:nvSpPr>
        <p:spPr>
          <a:xfrm>
            <a:off x="7861399" y="4879067"/>
            <a:ext cx="2784800" cy="646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46" name="Google Shape;346;p26"/>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
        <p:nvSpPr>
          <p:cNvPr id="347" name="Google Shape;347;p26"/>
          <p:cNvSpPr txBox="1">
            <a:spLocks noGrp="1"/>
          </p:cNvSpPr>
          <p:nvPr>
            <p:ph type="subTitle" idx="6"/>
          </p:nvPr>
        </p:nvSpPr>
        <p:spPr>
          <a:xfrm>
            <a:off x="2756000" y="4232667"/>
            <a:ext cx="2784800" cy="646400"/>
          </a:xfrm>
          <a:prstGeom prst="rect">
            <a:avLst/>
          </a:prstGeom>
          <a:ln>
            <a:noFill/>
          </a:ln>
          <a:effectLst>
            <a:outerShdw dist="38100" dir="762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sp>
        <p:nvSpPr>
          <p:cNvPr id="348" name="Google Shape;348;p26"/>
          <p:cNvSpPr txBox="1">
            <a:spLocks noGrp="1"/>
          </p:cNvSpPr>
          <p:nvPr>
            <p:ph type="subTitle" idx="7"/>
          </p:nvPr>
        </p:nvSpPr>
        <p:spPr>
          <a:xfrm>
            <a:off x="7861407" y="2101200"/>
            <a:ext cx="2784800" cy="646400"/>
          </a:xfrm>
          <a:prstGeom prst="rect">
            <a:avLst/>
          </a:prstGeom>
          <a:ln>
            <a:noFill/>
          </a:ln>
          <a:effectLst>
            <a:outerShdw dist="38100" dir="762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sp>
        <p:nvSpPr>
          <p:cNvPr id="349" name="Google Shape;349;p26"/>
          <p:cNvSpPr txBox="1">
            <a:spLocks noGrp="1"/>
          </p:cNvSpPr>
          <p:nvPr>
            <p:ph type="subTitle" idx="8"/>
          </p:nvPr>
        </p:nvSpPr>
        <p:spPr>
          <a:xfrm>
            <a:off x="7861407" y="4232667"/>
            <a:ext cx="2784800" cy="646400"/>
          </a:xfrm>
          <a:prstGeom prst="rect">
            <a:avLst/>
          </a:prstGeom>
          <a:ln>
            <a:noFill/>
          </a:ln>
          <a:effectLst>
            <a:outerShdw dist="38100" dir="7620000" algn="bl" rotWithShape="0">
              <a:schemeClr val="accent6"/>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pic>
        <p:nvPicPr>
          <p:cNvPr id="350" name="Google Shape;350;p26"/>
          <p:cNvPicPr preferRelativeResize="0"/>
          <p:nvPr/>
        </p:nvPicPr>
        <p:blipFill>
          <a:blip r:embed="rId2">
            <a:alphaModFix/>
          </a:blip>
          <a:stretch>
            <a:fillRect/>
          </a:stretch>
        </p:blipFill>
        <p:spPr>
          <a:xfrm rot="-12">
            <a:off x="-674099" y="3321425"/>
            <a:ext cx="2169363" cy="3761692"/>
          </a:xfrm>
          <a:prstGeom prst="rect">
            <a:avLst/>
          </a:prstGeom>
          <a:noFill/>
          <a:ln>
            <a:noFill/>
          </a:ln>
        </p:spPr>
      </p:pic>
      <p:pic>
        <p:nvPicPr>
          <p:cNvPr id="351" name="Google Shape;351;p26"/>
          <p:cNvPicPr preferRelativeResize="0"/>
          <p:nvPr/>
        </p:nvPicPr>
        <p:blipFill>
          <a:blip r:embed="rId3">
            <a:alphaModFix/>
          </a:blip>
          <a:stretch>
            <a:fillRect/>
          </a:stretch>
        </p:blipFill>
        <p:spPr>
          <a:xfrm rot="4326734">
            <a:off x="-396268" y="5762415"/>
            <a:ext cx="1469701" cy="1157627"/>
          </a:xfrm>
          <a:prstGeom prst="rect">
            <a:avLst/>
          </a:prstGeom>
          <a:noFill/>
          <a:ln>
            <a:noFill/>
          </a:ln>
        </p:spPr>
      </p:pic>
      <p:pic>
        <p:nvPicPr>
          <p:cNvPr id="352" name="Google Shape;352;p26"/>
          <p:cNvPicPr preferRelativeResize="0"/>
          <p:nvPr/>
        </p:nvPicPr>
        <p:blipFill>
          <a:blip r:embed="rId4">
            <a:alphaModFix/>
          </a:blip>
          <a:stretch>
            <a:fillRect/>
          </a:stretch>
        </p:blipFill>
        <p:spPr>
          <a:xfrm rot="-12">
            <a:off x="368153" y="2914245"/>
            <a:ext cx="588463" cy="1094217"/>
          </a:xfrm>
          <a:prstGeom prst="rect">
            <a:avLst/>
          </a:prstGeom>
          <a:noFill/>
          <a:ln>
            <a:noFill/>
          </a:ln>
        </p:spPr>
      </p:pic>
      <p:pic>
        <p:nvPicPr>
          <p:cNvPr id="353" name="Google Shape;353;p26"/>
          <p:cNvPicPr preferRelativeResize="0"/>
          <p:nvPr/>
        </p:nvPicPr>
        <p:blipFill rotWithShape="1">
          <a:blip r:embed="rId5">
            <a:alphaModFix/>
          </a:blip>
          <a:srcRect r="65313" b="29908"/>
          <a:stretch/>
        </p:blipFill>
        <p:spPr>
          <a:xfrm>
            <a:off x="10799926" y="3214167"/>
            <a:ext cx="1581633" cy="3761701"/>
          </a:xfrm>
          <a:prstGeom prst="rect">
            <a:avLst/>
          </a:prstGeom>
          <a:noFill/>
          <a:ln>
            <a:noFill/>
          </a:ln>
        </p:spPr>
      </p:pic>
    </p:spTree>
    <p:extLst>
      <p:ext uri="{BB962C8B-B14F-4D97-AF65-F5344CB8AC3E}">
        <p14:creationId xmlns:p14="http://schemas.microsoft.com/office/powerpoint/2010/main" val="369056076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354"/>
        <p:cNvGrpSpPr/>
        <p:nvPr/>
      </p:nvGrpSpPr>
      <p:grpSpPr>
        <a:xfrm>
          <a:off x="0" y="0"/>
          <a:ext cx="0" cy="0"/>
          <a:chOff x="0" y="0"/>
          <a:chExt cx="0" cy="0"/>
        </a:xfrm>
      </p:grpSpPr>
      <p:grpSp>
        <p:nvGrpSpPr>
          <p:cNvPr id="355" name="Google Shape;355;p27"/>
          <p:cNvGrpSpPr/>
          <p:nvPr/>
        </p:nvGrpSpPr>
        <p:grpSpPr>
          <a:xfrm rot="-5400000">
            <a:off x="2323544" y="-2945039"/>
            <a:ext cx="7329403" cy="12813509"/>
            <a:chOff x="3750750" y="2350500"/>
            <a:chExt cx="638650" cy="649825"/>
          </a:xfrm>
        </p:grpSpPr>
        <p:sp>
          <p:nvSpPr>
            <p:cNvPr id="356" name="Google Shape;356;p27"/>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7" name="Google Shape;357;p27"/>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8" name="Google Shape;358;p27"/>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9" name="Google Shape;359;p27"/>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0" name="Google Shape;360;p27"/>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1" name="Google Shape;361;p27"/>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362" name="Google Shape;362;p27"/>
          <p:cNvSpPr txBox="1">
            <a:spLocks noGrp="1"/>
          </p:cNvSpPr>
          <p:nvPr>
            <p:ph type="title"/>
          </p:nvPr>
        </p:nvSpPr>
        <p:spPr>
          <a:xfrm>
            <a:off x="960000" y="593367"/>
            <a:ext cx="102720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
        <p:nvSpPr>
          <p:cNvPr id="363" name="Google Shape;363;p27"/>
          <p:cNvSpPr txBox="1">
            <a:spLocks noGrp="1"/>
          </p:cNvSpPr>
          <p:nvPr>
            <p:ph type="subTitle" idx="1"/>
          </p:nvPr>
        </p:nvSpPr>
        <p:spPr>
          <a:xfrm>
            <a:off x="960000" y="2877848"/>
            <a:ext cx="3115200" cy="646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64" name="Google Shape;364;p27"/>
          <p:cNvSpPr txBox="1">
            <a:spLocks noGrp="1"/>
          </p:cNvSpPr>
          <p:nvPr>
            <p:ph type="subTitle" idx="2"/>
          </p:nvPr>
        </p:nvSpPr>
        <p:spPr>
          <a:xfrm>
            <a:off x="4538400" y="2877848"/>
            <a:ext cx="3115200" cy="646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65" name="Google Shape;365;p27"/>
          <p:cNvSpPr txBox="1">
            <a:spLocks noGrp="1"/>
          </p:cNvSpPr>
          <p:nvPr>
            <p:ph type="subTitle" idx="3"/>
          </p:nvPr>
        </p:nvSpPr>
        <p:spPr>
          <a:xfrm>
            <a:off x="8116800" y="2877848"/>
            <a:ext cx="3115200" cy="646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66" name="Google Shape;366;p27"/>
          <p:cNvSpPr txBox="1">
            <a:spLocks noGrp="1"/>
          </p:cNvSpPr>
          <p:nvPr>
            <p:ph type="subTitle" idx="4"/>
          </p:nvPr>
        </p:nvSpPr>
        <p:spPr>
          <a:xfrm>
            <a:off x="960000" y="5142237"/>
            <a:ext cx="3115200" cy="646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67" name="Google Shape;367;p27"/>
          <p:cNvSpPr txBox="1">
            <a:spLocks noGrp="1"/>
          </p:cNvSpPr>
          <p:nvPr>
            <p:ph type="subTitle" idx="5"/>
          </p:nvPr>
        </p:nvSpPr>
        <p:spPr>
          <a:xfrm>
            <a:off x="4538400" y="5142237"/>
            <a:ext cx="3115200" cy="646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68" name="Google Shape;368;p27"/>
          <p:cNvSpPr txBox="1">
            <a:spLocks noGrp="1"/>
          </p:cNvSpPr>
          <p:nvPr>
            <p:ph type="subTitle" idx="6"/>
          </p:nvPr>
        </p:nvSpPr>
        <p:spPr>
          <a:xfrm>
            <a:off x="8116800" y="5142237"/>
            <a:ext cx="3115200" cy="646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69" name="Google Shape;369;p27"/>
          <p:cNvSpPr txBox="1">
            <a:spLocks noGrp="1"/>
          </p:cNvSpPr>
          <p:nvPr>
            <p:ph type="subTitle" idx="7"/>
          </p:nvPr>
        </p:nvSpPr>
        <p:spPr>
          <a:xfrm>
            <a:off x="953467" y="2234700"/>
            <a:ext cx="3115200" cy="646400"/>
          </a:xfrm>
          <a:prstGeom prst="rect">
            <a:avLst/>
          </a:prstGeom>
          <a:ln>
            <a:noFill/>
          </a:ln>
          <a:effectLst>
            <a:outerShdw dist="38100" dir="7920000" algn="bl" rotWithShape="0">
              <a:schemeClr val="accent6"/>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sp>
        <p:nvSpPr>
          <p:cNvPr id="370" name="Google Shape;370;p27"/>
          <p:cNvSpPr txBox="1">
            <a:spLocks noGrp="1"/>
          </p:cNvSpPr>
          <p:nvPr>
            <p:ph type="subTitle" idx="8"/>
          </p:nvPr>
        </p:nvSpPr>
        <p:spPr>
          <a:xfrm>
            <a:off x="4538400" y="2234700"/>
            <a:ext cx="3115200" cy="646400"/>
          </a:xfrm>
          <a:prstGeom prst="rect">
            <a:avLst/>
          </a:prstGeom>
          <a:ln>
            <a:noFill/>
          </a:ln>
          <a:effectLst>
            <a:outerShdw dist="38100" dir="7920000" algn="bl" rotWithShape="0">
              <a:schemeClr val="accent6"/>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sp>
        <p:nvSpPr>
          <p:cNvPr id="371" name="Google Shape;371;p27"/>
          <p:cNvSpPr txBox="1">
            <a:spLocks noGrp="1"/>
          </p:cNvSpPr>
          <p:nvPr>
            <p:ph type="subTitle" idx="9"/>
          </p:nvPr>
        </p:nvSpPr>
        <p:spPr>
          <a:xfrm>
            <a:off x="8123333" y="2234700"/>
            <a:ext cx="3115200" cy="646400"/>
          </a:xfrm>
          <a:prstGeom prst="rect">
            <a:avLst/>
          </a:prstGeom>
          <a:ln>
            <a:noFill/>
          </a:ln>
          <a:effectLst>
            <a:outerShdw dist="38100" dir="7920000" algn="bl" rotWithShape="0">
              <a:schemeClr val="accent6"/>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sp>
        <p:nvSpPr>
          <p:cNvPr id="372" name="Google Shape;372;p27"/>
          <p:cNvSpPr txBox="1">
            <a:spLocks noGrp="1"/>
          </p:cNvSpPr>
          <p:nvPr>
            <p:ph type="subTitle" idx="13"/>
          </p:nvPr>
        </p:nvSpPr>
        <p:spPr>
          <a:xfrm>
            <a:off x="953467" y="4493033"/>
            <a:ext cx="3115200" cy="646400"/>
          </a:xfrm>
          <a:prstGeom prst="rect">
            <a:avLst/>
          </a:prstGeom>
          <a:ln>
            <a:noFill/>
          </a:ln>
          <a:effectLst>
            <a:outerShdw dist="38100" dir="7920000" algn="bl" rotWithShape="0">
              <a:schemeClr val="accent6"/>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sp>
        <p:nvSpPr>
          <p:cNvPr id="373" name="Google Shape;373;p27"/>
          <p:cNvSpPr txBox="1">
            <a:spLocks noGrp="1"/>
          </p:cNvSpPr>
          <p:nvPr>
            <p:ph type="subTitle" idx="14"/>
          </p:nvPr>
        </p:nvSpPr>
        <p:spPr>
          <a:xfrm>
            <a:off x="4538400" y="4493033"/>
            <a:ext cx="3115200" cy="646400"/>
          </a:xfrm>
          <a:prstGeom prst="rect">
            <a:avLst/>
          </a:prstGeom>
          <a:ln>
            <a:noFill/>
          </a:ln>
          <a:effectLst>
            <a:outerShdw dist="38100" dir="7920000" algn="bl" rotWithShape="0">
              <a:schemeClr val="accent6"/>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sp>
        <p:nvSpPr>
          <p:cNvPr id="374" name="Google Shape;374;p27"/>
          <p:cNvSpPr txBox="1">
            <a:spLocks noGrp="1"/>
          </p:cNvSpPr>
          <p:nvPr>
            <p:ph type="subTitle" idx="15"/>
          </p:nvPr>
        </p:nvSpPr>
        <p:spPr>
          <a:xfrm>
            <a:off x="8123333" y="4493033"/>
            <a:ext cx="3115200" cy="646400"/>
          </a:xfrm>
          <a:prstGeom prst="rect">
            <a:avLst/>
          </a:prstGeom>
          <a:ln>
            <a:noFill/>
          </a:ln>
          <a:effectLst>
            <a:outerShdw dist="38100" dir="7920000" algn="bl" rotWithShape="0">
              <a:schemeClr val="accent6"/>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owlby One"/>
              <a:buNone/>
              <a:defRPr sz="2667">
                <a:solidFill>
                  <a:schemeClr val="dk1"/>
                </a:solidFill>
                <a:latin typeface="Permanent Marker"/>
                <a:ea typeface="Permanent Marker"/>
                <a:cs typeface="Permanent Marker"/>
                <a:sym typeface="Permanent Marker"/>
              </a:defRPr>
            </a:lvl1pPr>
            <a:lvl2pPr lvl="1"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2pPr>
            <a:lvl3pPr lvl="2"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3pPr>
            <a:lvl4pPr lvl="3"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4pPr>
            <a:lvl5pPr lvl="4"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5pPr>
            <a:lvl6pPr lvl="5"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6pPr>
            <a:lvl7pPr lvl="6"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7pPr>
            <a:lvl8pPr lvl="7"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8pPr>
            <a:lvl9pPr lvl="8" algn="ctr" rtl="0">
              <a:lnSpc>
                <a:spcPct val="100000"/>
              </a:lnSpc>
              <a:spcBef>
                <a:spcPts val="0"/>
              </a:spcBef>
              <a:spcAft>
                <a:spcPts val="0"/>
              </a:spcAft>
              <a:buClr>
                <a:schemeClr val="dk1"/>
              </a:buClr>
              <a:buSzPts val="2000"/>
              <a:buFont typeface="Bowlby One"/>
              <a:buNone/>
              <a:defRPr sz="2667">
                <a:solidFill>
                  <a:schemeClr val="dk1"/>
                </a:solidFill>
                <a:latin typeface="Bowlby One"/>
                <a:ea typeface="Bowlby One"/>
                <a:cs typeface="Bowlby One"/>
                <a:sym typeface="Bowlby One"/>
              </a:defRPr>
            </a:lvl9pPr>
          </a:lstStyle>
          <a:p>
            <a:r>
              <a:rPr lang="en-GB"/>
              <a:t>Click to edit Master subtitle style</a:t>
            </a:r>
            <a:endParaRPr/>
          </a:p>
        </p:txBody>
      </p:sp>
      <p:pic>
        <p:nvPicPr>
          <p:cNvPr id="375" name="Google Shape;375;p27"/>
          <p:cNvPicPr preferRelativeResize="0"/>
          <p:nvPr/>
        </p:nvPicPr>
        <p:blipFill rotWithShape="1">
          <a:blip r:embed="rId2">
            <a:alphaModFix/>
          </a:blip>
          <a:srcRect r="65313" b="29908"/>
          <a:stretch/>
        </p:blipFill>
        <p:spPr>
          <a:xfrm rot="10800000">
            <a:off x="-122074" y="-89467"/>
            <a:ext cx="1581633" cy="3761701"/>
          </a:xfrm>
          <a:prstGeom prst="rect">
            <a:avLst/>
          </a:prstGeom>
          <a:noFill/>
          <a:ln>
            <a:noFill/>
          </a:ln>
        </p:spPr>
      </p:pic>
      <p:pic>
        <p:nvPicPr>
          <p:cNvPr id="376" name="Google Shape;376;p27"/>
          <p:cNvPicPr preferRelativeResize="0"/>
          <p:nvPr/>
        </p:nvPicPr>
        <p:blipFill>
          <a:blip r:embed="rId3">
            <a:alphaModFix/>
          </a:blip>
          <a:stretch>
            <a:fillRect/>
          </a:stretch>
        </p:blipFill>
        <p:spPr>
          <a:xfrm rot="-9159457">
            <a:off x="11491363" y="-389200"/>
            <a:ext cx="815375" cy="2728739"/>
          </a:xfrm>
          <a:prstGeom prst="rect">
            <a:avLst/>
          </a:prstGeom>
          <a:noFill/>
          <a:ln>
            <a:noFill/>
          </a:ln>
        </p:spPr>
      </p:pic>
      <p:pic>
        <p:nvPicPr>
          <p:cNvPr id="377" name="Google Shape;377;p27"/>
          <p:cNvPicPr preferRelativeResize="0"/>
          <p:nvPr/>
        </p:nvPicPr>
        <p:blipFill rotWithShape="1">
          <a:blip r:embed="rId4">
            <a:alphaModFix/>
          </a:blip>
          <a:srcRect l="56228" b="12747"/>
          <a:stretch/>
        </p:blipFill>
        <p:spPr>
          <a:xfrm>
            <a:off x="-165200" y="3173219"/>
            <a:ext cx="1624765" cy="3811781"/>
          </a:xfrm>
          <a:prstGeom prst="rect">
            <a:avLst/>
          </a:prstGeom>
          <a:noFill/>
          <a:ln>
            <a:noFill/>
          </a:ln>
        </p:spPr>
      </p:pic>
      <p:pic>
        <p:nvPicPr>
          <p:cNvPr id="378" name="Google Shape;378;p27"/>
          <p:cNvPicPr preferRelativeResize="0"/>
          <p:nvPr/>
        </p:nvPicPr>
        <p:blipFill rotWithShape="1">
          <a:blip r:embed="rId5">
            <a:alphaModFix/>
          </a:blip>
          <a:srcRect t="21722"/>
          <a:stretch/>
        </p:blipFill>
        <p:spPr>
          <a:xfrm>
            <a:off x="7720167" y="-177800"/>
            <a:ext cx="2579032" cy="740800"/>
          </a:xfrm>
          <a:prstGeom prst="rect">
            <a:avLst/>
          </a:prstGeom>
          <a:noFill/>
          <a:ln>
            <a:noFill/>
          </a:ln>
        </p:spPr>
      </p:pic>
      <p:pic>
        <p:nvPicPr>
          <p:cNvPr id="379" name="Google Shape;379;p27"/>
          <p:cNvPicPr preferRelativeResize="0"/>
          <p:nvPr/>
        </p:nvPicPr>
        <p:blipFill>
          <a:blip r:embed="rId6">
            <a:alphaModFix/>
          </a:blip>
          <a:stretch>
            <a:fillRect/>
          </a:stretch>
        </p:blipFill>
        <p:spPr>
          <a:xfrm rot="646693">
            <a:off x="11412583" y="2629537"/>
            <a:ext cx="972939" cy="2497792"/>
          </a:xfrm>
          <a:prstGeom prst="rect">
            <a:avLst/>
          </a:prstGeom>
          <a:noFill/>
          <a:ln>
            <a:noFill/>
          </a:ln>
        </p:spPr>
      </p:pic>
      <p:pic>
        <p:nvPicPr>
          <p:cNvPr id="380" name="Google Shape;380;p27"/>
          <p:cNvPicPr preferRelativeResize="0"/>
          <p:nvPr/>
        </p:nvPicPr>
        <p:blipFill>
          <a:blip r:embed="rId7">
            <a:alphaModFix/>
          </a:blip>
          <a:stretch>
            <a:fillRect/>
          </a:stretch>
        </p:blipFill>
        <p:spPr>
          <a:xfrm>
            <a:off x="10858366" y="3672234"/>
            <a:ext cx="1838237" cy="3407301"/>
          </a:xfrm>
          <a:prstGeom prst="rect">
            <a:avLst/>
          </a:prstGeom>
          <a:noFill/>
          <a:ln>
            <a:noFill/>
          </a:ln>
        </p:spPr>
      </p:pic>
      <p:pic>
        <p:nvPicPr>
          <p:cNvPr id="381" name="Google Shape;381;p27"/>
          <p:cNvPicPr preferRelativeResize="0"/>
          <p:nvPr/>
        </p:nvPicPr>
        <p:blipFill>
          <a:blip r:embed="rId8">
            <a:alphaModFix/>
          </a:blip>
          <a:stretch>
            <a:fillRect/>
          </a:stretch>
        </p:blipFill>
        <p:spPr>
          <a:xfrm rot="-249066">
            <a:off x="10653368" y="5842864"/>
            <a:ext cx="1454741" cy="938533"/>
          </a:xfrm>
          <a:prstGeom prst="rect">
            <a:avLst/>
          </a:prstGeom>
          <a:noFill/>
          <a:ln>
            <a:noFill/>
          </a:ln>
        </p:spPr>
      </p:pic>
      <p:pic>
        <p:nvPicPr>
          <p:cNvPr id="382" name="Google Shape;382;p27"/>
          <p:cNvPicPr preferRelativeResize="0"/>
          <p:nvPr/>
        </p:nvPicPr>
        <p:blipFill>
          <a:blip r:embed="rId9">
            <a:alphaModFix/>
          </a:blip>
          <a:stretch>
            <a:fillRect/>
          </a:stretch>
        </p:blipFill>
        <p:spPr>
          <a:xfrm rot="4430044">
            <a:off x="11016101" y="5562077"/>
            <a:ext cx="1905136" cy="1102967"/>
          </a:xfrm>
          <a:prstGeom prst="rect">
            <a:avLst/>
          </a:prstGeom>
          <a:noFill/>
          <a:ln>
            <a:noFill/>
          </a:ln>
        </p:spPr>
      </p:pic>
    </p:spTree>
    <p:extLst>
      <p:ext uri="{BB962C8B-B14F-4D97-AF65-F5344CB8AC3E}">
        <p14:creationId xmlns:p14="http://schemas.microsoft.com/office/powerpoint/2010/main" val="137101431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383"/>
        <p:cNvGrpSpPr/>
        <p:nvPr/>
      </p:nvGrpSpPr>
      <p:grpSpPr>
        <a:xfrm>
          <a:off x="0" y="0"/>
          <a:ext cx="0" cy="0"/>
          <a:chOff x="0" y="0"/>
          <a:chExt cx="0" cy="0"/>
        </a:xfrm>
      </p:grpSpPr>
      <p:grpSp>
        <p:nvGrpSpPr>
          <p:cNvPr id="384" name="Google Shape;384;p28"/>
          <p:cNvGrpSpPr/>
          <p:nvPr/>
        </p:nvGrpSpPr>
        <p:grpSpPr>
          <a:xfrm rot="-5400000">
            <a:off x="2323544" y="-2945039"/>
            <a:ext cx="7329403" cy="12813509"/>
            <a:chOff x="3750750" y="2350500"/>
            <a:chExt cx="638650" cy="649825"/>
          </a:xfrm>
        </p:grpSpPr>
        <p:sp>
          <p:nvSpPr>
            <p:cNvPr id="385" name="Google Shape;385;p28"/>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6" name="Google Shape;386;p28"/>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7" name="Google Shape;387;p28"/>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8" name="Google Shape;388;p28"/>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9" name="Google Shape;389;p28"/>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90" name="Google Shape;390;p28"/>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391" name="Google Shape;391;p28"/>
          <p:cNvSpPr txBox="1">
            <a:spLocks noGrp="1"/>
          </p:cNvSpPr>
          <p:nvPr>
            <p:ph type="title" hasCustomPrompt="1"/>
          </p:nvPr>
        </p:nvSpPr>
        <p:spPr>
          <a:xfrm>
            <a:off x="3558633" y="719967"/>
            <a:ext cx="7682400" cy="11044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7066">
                <a:solidFill>
                  <a:schemeClr val="dk1"/>
                </a:solidFill>
              </a:defRPr>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392" name="Google Shape;392;p28"/>
          <p:cNvSpPr txBox="1">
            <a:spLocks noGrp="1"/>
          </p:cNvSpPr>
          <p:nvPr>
            <p:ph type="subTitle" idx="1"/>
          </p:nvPr>
        </p:nvSpPr>
        <p:spPr>
          <a:xfrm>
            <a:off x="3558633" y="1905328"/>
            <a:ext cx="7682400" cy="34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93" name="Google Shape;393;p28"/>
          <p:cNvSpPr txBox="1">
            <a:spLocks noGrp="1"/>
          </p:cNvSpPr>
          <p:nvPr>
            <p:ph type="title" idx="2" hasCustomPrompt="1"/>
          </p:nvPr>
        </p:nvSpPr>
        <p:spPr>
          <a:xfrm>
            <a:off x="3558633" y="2661508"/>
            <a:ext cx="7682400" cy="11044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7066"/>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394" name="Google Shape;394;p28"/>
          <p:cNvSpPr txBox="1">
            <a:spLocks noGrp="1"/>
          </p:cNvSpPr>
          <p:nvPr>
            <p:ph type="subTitle" idx="3"/>
          </p:nvPr>
        </p:nvSpPr>
        <p:spPr>
          <a:xfrm>
            <a:off x="3558633" y="3846877"/>
            <a:ext cx="7682400" cy="34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395" name="Google Shape;395;p28"/>
          <p:cNvSpPr txBox="1">
            <a:spLocks noGrp="1"/>
          </p:cNvSpPr>
          <p:nvPr>
            <p:ph type="title" idx="4" hasCustomPrompt="1"/>
          </p:nvPr>
        </p:nvSpPr>
        <p:spPr>
          <a:xfrm>
            <a:off x="3558633" y="4603032"/>
            <a:ext cx="7682400" cy="11044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7066">
                <a:solidFill>
                  <a:schemeClr val="dk1"/>
                </a:solidFill>
              </a:defRPr>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396" name="Google Shape;396;p28"/>
          <p:cNvSpPr txBox="1">
            <a:spLocks noGrp="1"/>
          </p:cNvSpPr>
          <p:nvPr>
            <p:ph type="subTitle" idx="5"/>
          </p:nvPr>
        </p:nvSpPr>
        <p:spPr>
          <a:xfrm>
            <a:off x="3558633" y="5788401"/>
            <a:ext cx="7682400" cy="34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pic>
        <p:nvPicPr>
          <p:cNvPr id="397" name="Google Shape;397;p28"/>
          <p:cNvPicPr preferRelativeResize="0"/>
          <p:nvPr/>
        </p:nvPicPr>
        <p:blipFill>
          <a:blip r:embed="rId2">
            <a:alphaModFix/>
          </a:blip>
          <a:stretch>
            <a:fillRect/>
          </a:stretch>
        </p:blipFill>
        <p:spPr>
          <a:xfrm>
            <a:off x="10582559" y="1785118"/>
            <a:ext cx="1896000" cy="3287767"/>
          </a:xfrm>
          <a:prstGeom prst="rect">
            <a:avLst/>
          </a:prstGeom>
          <a:noFill/>
          <a:ln>
            <a:noFill/>
          </a:ln>
        </p:spPr>
      </p:pic>
      <p:pic>
        <p:nvPicPr>
          <p:cNvPr id="398" name="Google Shape;398;p28"/>
          <p:cNvPicPr preferRelativeResize="0"/>
          <p:nvPr/>
        </p:nvPicPr>
        <p:blipFill>
          <a:blip r:embed="rId3">
            <a:alphaModFix/>
          </a:blip>
          <a:stretch>
            <a:fillRect/>
          </a:stretch>
        </p:blipFill>
        <p:spPr>
          <a:xfrm>
            <a:off x="-179095" y="974767"/>
            <a:ext cx="1386892" cy="2578900"/>
          </a:xfrm>
          <a:prstGeom prst="rect">
            <a:avLst/>
          </a:prstGeom>
          <a:noFill/>
          <a:ln>
            <a:noFill/>
          </a:ln>
        </p:spPr>
      </p:pic>
      <p:pic>
        <p:nvPicPr>
          <p:cNvPr id="399" name="Google Shape;399;p28"/>
          <p:cNvPicPr preferRelativeResize="0"/>
          <p:nvPr/>
        </p:nvPicPr>
        <p:blipFill>
          <a:blip r:embed="rId4">
            <a:alphaModFix/>
          </a:blip>
          <a:stretch>
            <a:fillRect/>
          </a:stretch>
        </p:blipFill>
        <p:spPr>
          <a:xfrm rot="1887233">
            <a:off x="8509000" y="188641"/>
            <a:ext cx="4584701" cy="474419"/>
          </a:xfrm>
          <a:prstGeom prst="rect">
            <a:avLst/>
          </a:prstGeom>
          <a:noFill/>
          <a:ln>
            <a:noFill/>
          </a:ln>
        </p:spPr>
      </p:pic>
      <p:pic>
        <p:nvPicPr>
          <p:cNvPr id="400" name="Google Shape;400;p28"/>
          <p:cNvPicPr preferRelativeResize="0"/>
          <p:nvPr/>
        </p:nvPicPr>
        <p:blipFill rotWithShape="1">
          <a:blip r:embed="rId5">
            <a:alphaModFix/>
          </a:blip>
          <a:srcRect r="37134" b="12549"/>
          <a:stretch/>
        </p:blipFill>
        <p:spPr>
          <a:xfrm>
            <a:off x="10349667" y="3598734"/>
            <a:ext cx="2058235" cy="3369965"/>
          </a:xfrm>
          <a:prstGeom prst="rect">
            <a:avLst/>
          </a:prstGeom>
          <a:noFill/>
          <a:ln>
            <a:noFill/>
          </a:ln>
        </p:spPr>
      </p:pic>
      <p:pic>
        <p:nvPicPr>
          <p:cNvPr id="401" name="Google Shape;401;p28"/>
          <p:cNvPicPr preferRelativeResize="0"/>
          <p:nvPr/>
        </p:nvPicPr>
        <p:blipFill>
          <a:blip r:embed="rId6">
            <a:alphaModFix/>
          </a:blip>
          <a:stretch>
            <a:fillRect/>
          </a:stretch>
        </p:blipFill>
        <p:spPr>
          <a:xfrm>
            <a:off x="11970993" y="2867867"/>
            <a:ext cx="657912" cy="2578900"/>
          </a:xfrm>
          <a:prstGeom prst="rect">
            <a:avLst/>
          </a:prstGeom>
          <a:noFill/>
          <a:ln>
            <a:noFill/>
          </a:ln>
        </p:spPr>
      </p:pic>
      <p:pic>
        <p:nvPicPr>
          <p:cNvPr id="402" name="Google Shape;402;p28"/>
          <p:cNvPicPr preferRelativeResize="0"/>
          <p:nvPr/>
        </p:nvPicPr>
        <p:blipFill>
          <a:blip r:embed="rId7">
            <a:alphaModFix/>
          </a:blip>
          <a:stretch>
            <a:fillRect/>
          </a:stretch>
        </p:blipFill>
        <p:spPr>
          <a:xfrm rot="3173789">
            <a:off x="10343705" y="-639662"/>
            <a:ext cx="2938592" cy="1701268"/>
          </a:xfrm>
          <a:prstGeom prst="rect">
            <a:avLst/>
          </a:prstGeom>
          <a:noFill/>
          <a:ln>
            <a:noFill/>
          </a:ln>
        </p:spPr>
      </p:pic>
      <p:pic>
        <p:nvPicPr>
          <p:cNvPr id="403" name="Google Shape;403;p28"/>
          <p:cNvPicPr preferRelativeResize="0"/>
          <p:nvPr/>
        </p:nvPicPr>
        <p:blipFill>
          <a:blip r:embed="rId8">
            <a:alphaModFix/>
          </a:blip>
          <a:stretch>
            <a:fillRect/>
          </a:stretch>
        </p:blipFill>
        <p:spPr>
          <a:xfrm>
            <a:off x="10949425" y="3865784"/>
            <a:ext cx="1432719" cy="2578899"/>
          </a:xfrm>
          <a:prstGeom prst="rect">
            <a:avLst/>
          </a:prstGeom>
          <a:noFill/>
          <a:ln>
            <a:noFill/>
          </a:ln>
        </p:spPr>
      </p:pic>
    </p:spTree>
    <p:extLst>
      <p:ext uri="{BB962C8B-B14F-4D97-AF65-F5344CB8AC3E}">
        <p14:creationId xmlns:p14="http://schemas.microsoft.com/office/powerpoint/2010/main" val="38712731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404"/>
        <p:cNvGrpSpPr/>
        <p:nvPr/>
      </p:nvGrpSpPr>
      <p:grpSpPr>
        <a:xfrm>
          <a:off x="0" y="0"/>
          <a:ext cx="0" cy="0"/>
          <a:chOff x="0" y="0"/>
          <a:chExt cx="0" cy="0"/>
        </a:xfrm>
      </p:grpSpPr>
      <p:grpSp>
        <p:nvGrpSpPr>
          <p:cNvPr id="405" name="Google Shape;405;p29"/>
          <p:cNvGrpSpPr/>
          <p:nvPr/>
        </p:nvGrpSpPr>
        <p:grpSpPr>
          <a:xfrm rot="5400000">
            <a:off x="2323544" y="-2945039"/>
            <a:ext cx="7329403" cy="12813509"/>
            <a:chOff x="3750750" y="2350500"/>
            <a:chExt cx="638650" cy="649825"/>
          </a:xfrm>
        </p:grpSpPr>
        <p:sp>
          <p:nvSpPr>
            <p:cNvPr id="406" name="Google Shape;406;p29"/>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07" name="Google Shape;407;p29"/>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08" name="Google Shape;408;p29"/>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09" name="Google Shape;409;p29"/>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10" name="Google Shape;410;p29"/>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11" name="Google Shape;411;p29"/>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412" name="Google Shape;412;p29"/>
          <p:cNvSpPr/>
          <p:nvPr/>
        </p:nvSpPr>
        <p:spPr>
          <a:xfrm>
            <a:off x="1786000" y="88400"/>
            <a:ext cx="8620000" cy="6681200"/>
          </a:xfrm>
          <a:prstGeom prst="ellipse">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413" name="Google Shape;413;p29"/>
          <p:cNvSpPr/>
          <p:nvPr/>
        </p:nvSpPr>
        <p:spPr>
          <a:xfrm>
            <a:off x="2269969" y="463496"/>
            <a:ext cx="7652000" cy="5930800"/>
          </a:xfrm>
          <a:prstGeom prst="ellipse">
            <a:avLst/>
          </a:prstGeom>
          <a:solidFill>
            <a:srgbClr val="FFFFFF">
              <a:alpha val="1674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414" name="Google Shape;414;p29"/>
          <p:cNvSpPr txBox="1">
            <a:spLocks noGrp="1"/>
          </p:cNvSpPr>
          <p:nvPr>
            <p:ph type="ctrTitle"/>
          </p:nvPr>
        </p:nvSpPr>
        <p:spPr>
          <a:xfrm>
            <a:off x="3296000" y="1174767"/>
            <a:ext cx="5600000" cy="1119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5200"/>
              <a:buNone/>
              <a:defRPr sz="6933"/>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r>
              <a:rPr lang="en-GB"/>
              <a:t>Click to edit Master title style</a:t>
            </a:r>
            <a:endParaRPr/>
          </a:p>
        </p:txBody>
      </p:sp>
      <p:sp>
        <p:nvSpPr>
          <p:cNvPr id="415" name="Google Shape;415;p29"/>
          <p:cNvSpPr txBox="1"/>
          <p:nvPr/>
        </p:nvSpPr>
        <p:spPr>
          <a:xfrm>
            <a:off x="3086100" y="4610100"/>
            <a:ext cx="6032400" cy="529600"/>
          </a:xfrm>
          <a:prstGeom prst="rect">
            <a:avLst/>
          </a:prstGeom>
          <a:noFill/>
          <a:ln>
            <a:noFill/>
          </a:ln>
        </p:spPr>
        <p:txBody>
          <a:bodyPr spcFirstLastPara="1" wrap="square" lIns="121900" tIns="121900" rIns="121900" bIns="121900" anchor="t" anchorCtr="0">
            <a:noAutofit/>
          </a:bodyPr>
          <a:lstStyle/>
          <a:p>
            <a:pPr marL="0" lvl="0" indent="0" algn="ctr" rtl="0">
              <a:spcBef>
                <a:spcPts val="400"/>
              </a:spcBef>
              <a:spcAft>
                <a:spcPts val="0"/>
              </a:spcAft>
              <a:buNone/>
            </a:pPr>
            <a:r>
              <a:rPr lang="en" sz="1600">
                <a:solidFill>
                  <a:schemeClr val="dk1"/>
                </a:solidFill>
                <a:latin typeface="Assistant"/>
                <a:ea typeface="Assistant"/>
                <a:cs typeface="Assistant"/>
                <a:sym typeface="Assistant"/>
              </a:rPr>
              <a:t>CREDITS: This presentation template was created by </a:t>
            </a:r>
            <a:r>
              <a:rPr lang="en" sz="1600">
                <a:solidFill>
                  <a:schemeClr val="dk1"/>
                </a:solidFill>
                <a:uFill>
                  <a:noFill/>
                </a:uFill>
                <a:latin typeface="Assistant"/>
                <a:ea typeface="Assistant"/>
                <a:cs typeface="Assistant"/>
                <a:sym typeface="Assistant"/>
                <a:hlinkClick r:id="rId2">
                  <a:extLst>
                    <a:ext uri="{A12FA001-AC4F-418D-AE19-62706E023703}">
                      <ahyp:hlinkClr xmlns:ahyp="http://schemas.microsoft.com/office/drawing/2018/hyperlinkcolor" val="tx"/>
                    </a:ext>
                  </a:extLst>
                </a:hlinkClick>
              </a:rPr>
              <a:t>Slidesgo</a:t>
            </a:r>
            <a:r>
              <a:rPr lang="en" sz="1600">
                <a:solidFill>
                  <a:schemeClr val="dk1"/>
                </a:solidFill>
                <a:latin typeface="Assistant"/>
                <a:ea typeface="Assistant"/>
                <a:cs typeface="Assistant"/>
                <a:sym typeface="Assistant"/>
              </a:rPr>
              <a:t>, and includes icons by </a:t>
            </a:r>
            <a:r>
              <a:rPr lang="en" sz="1600">
                <a:solidFill>
                  <a:schemeClr val="dk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Flaticon</a:t>
            </a:r>
            <a:r>
              <a:rPr lang="en" sz="1600">
                <a:solidFill>
                  <a:schemeClr val="dk1"/>
                </a:solidFill>
                <a:latin typeface="Assistant"/>
                <a:ea typeface="Assistant"/>
                <a:cs typeface="Assistant"/>
                <a:sym typeface="Assistant"/>
              </a:rPr>
              <a:t> and infographics &amp; images by </a:t>
            </a:r>
            <a:r>
              <a:rPr lang="en" sz="1600">
                <a:solidFill>
                  <a:schemeClr val="dk1"/>
                </a:solidFill>
                <a:uFill>
                  <a:noFill/>
                </a:uFill>
                <a:latin typeface="Assistant"/>
                <a:ea typeface="Assistant"/>
                <a:cs typeface="Assistant"/>
                <a:sym typeface="Assistant"/>
                <a:hlinkClick r:id="rId4">
                  <a:extLst>
                    <a:ext uri="{A12FA001-AC4F-418D-AE19-62706E023703}">
                      <ahyp:hlinkClr xmlns:ahyp="http://schemas.microsoft.com/office/drawing/2018/hyperlinkcolor" val="tx"/>
                    </a:ext>
                  </a:extLst>
                </a:hlinkClick>
              </a:rPr>
              <a:t>Freepik</a:t>
            </a:r>
            <a:endParaRPr sz="1600">
              <a:solidFill>
                <a:schemeClr val="dk1"/>
              </a:solidFill>
              <a:latin typeface="Assistant"/>
              <a:ea typeface="Assistant"/>
              <a:cs typeface="Assistant"/>
              <a:sym typeface="Assistant"/>
            </a:endParaRPr>
          </a:p>
        </p:txBody>
      </p:sp>
    </p:spTree>
    <p:extLst>
      <p:ext uri="{BB962C8B-B14F-4D97-AF65-F5344CB8AC3E}">
        <p14:creationId xmlns:p14="http://schemas.microsoft.com/office/powerpoint/2010/main" val="184719095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416"/>
        <p:cNvGrpSpPr/>
        <p:nvPr/>
      </p:nvGrpSpPr>
      <p:grpSpPr>
        <a:xfrm>
          <a:off x="0" y="0"/>
          <a:ext cx="0" cy="0"/>
          <a:chOff x="0" y="0"/>
          <a:chExt cx="0" cy="0"/>
        </a:xfrm>
      </p:grpSpPr>
      <p:grpSp>
        <p:nvGrpSpPr>
          <p:cNvPr id="417" name="Google Shape;417;p30"/>
          <p:cNvGrpSpPr/>
          <p:nvPr/>
        </p:nvGrpSpPr>
        <p:grpSpPr>
          <a:xfrm rot="5400000">
            <a:off x="2323544" y="-2945039"/>
            <a:ext cx="7329403" cy="12813509"/>
            <a:chOff x="3750750" y="2350500"/>
            <a:chExt cx="638650" cy="649825"/>
          </a:xfrm>
        </p:grpSpPr>
        <p:sp>
          <p:nvSpPr>
            <p:cNvPr id="418" name="Google Shape;418;p30"/>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19" name="Google Shape;419;p30"/>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20" name="Google Shape;420;p30"/>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21" name="Google Shape;421;p30"/>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22" name="Google Shape;422;p30"/>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23" name="Google Shape;423;p30"/>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424" name="Google Shape;424;p30"/>
          <p:cNvSpPr/>
          <p:nvPr/>
        </p:nvSpPr>
        <p:spPr>
          <a:xfrm>
            <a:off x="2557000" y="686000"/>
            <a:ext cx="7078000" cy="5486000"/>
          </a:xfrm>
          <a:prstGeom prst="ellipse">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425" name="Google Shape;425;p30"/>
          <p:cNvSpPr/>
          <p:nvPr/>
        </p:nvSpPr>
        <p:spPr>
          <a:xfrm>
            <a:off x="2954397" y="994000"/>
            <a:ext cx="6283200" cy="4870000"/>
          </a:xfrm>
          <a:prstGeom prst="ellipse">
            <a:avLst/>
          </a:prstGeom>
          <a:solidFill>
            <a:srgbClr val="FFFFFF">
              <a:alpha val="1674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184860744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426"/>
        <p:cNvGrpSpPr/>
        <p:nvPr/>
      </p:nvGrpSpPr>
      <p:grpSpPr>
        <a:xfrm>
          <a:off x="0" y="0"/>
          <a:ext cx="0" cy="0"/>
          <a:chOff x="0" y="0"/>
          <a:chExt cx="0" cy="0"/>
        </a:xfrm>
      </p:grpSpPr>
      <p:grpSp>
        <p:nvGrpSpPr>
          <p:cNvPr id="427" name="Google Shape;427;p31"/>
          <p:cNvGrpSpPr/>
          <p:nvPr/>
        </p:nvGrpSpPr>
        <p:grpSpPr>
          <a:xfrm rot="-5400000">
            <a:off x="2323544" y="-2945039"/>
            <a:ext cx="7329403" cy="12813509"/>
            <a:chOff x="3750750" y="2350500"/>
            <a:chExt cx="638650" cy="649825"/>
          </a:xfrm>
        </p:grpSpPr>
        <p:sp>
          <p:nvSpPr>
            <p:cNvPr id="428" name="Google Shape;428;p31"/>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29" name="Google Shape;429;p31"/>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30" name="Google Shape;430;p31"/>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31" name="Google Shape;431;p31"/>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32" name="Google Shape;432;p31"/>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33" name="Google Shape;433;p31"/>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Tree>
    <p:extLst>
      <p:ext uri="{BB962C8B-B14F-4D97-AF65-F5344CB8AC3E}">
        <p14:creationId xmlns:p14="http://schemas.microsoft.com/office/powerpoint/2010/main" val="425127891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37465-F6D9-414A-9829-B2793D3A51BE}"/>
              </a:ext>
            </a:extLst>
          </p:cNvPr>
          <p:cNvSpPr>
            <a:spLocks noGrp="1"/>
          </p:cNvSpPr>
          <p:nvPr>
            <p:ph type="title"/>
          </p:nvPr>
        </p:nvSpPr>
        <p:spPr>
          <a:xfrm>
            <a:off x="839788" y="647698"/>
            <a:ext cx="4061821" cy="1558558"/>
          </a:xfrm>
        </p:spPr>
        <p:txBody>
          <a:bodyPr anchor="b"/>
          <a:lstStyle>
            <a:lvl1pPr>
              <a:defRPr sz="3200"/>
            </a:lvl1pPr>
          </a:lstStyle>
          <a:p>
            <a:r>
              <a:rPr lang="en-GB"/>
              <a:t>Click to edit Master title style</a:t>
            </a:r>
            <a:endParaRPr lang="en-US" dirty="0"/>
          </a:p>
        </p:txBody>
      </p:sp>
      <p:sp>
        <p:nvSpPr>
          <p:cNvPr id="3" name="Content Placeholder 2">
            <a:extLst>
              <a:ext uri="{FF2B5EF4-FFF2-40B4-BE49-F238E27FC236}">
                <a16:creationId xmlns:a16="http://schemas.microsoft.com/office/drawing/2014/main" id="{DD635B2F-EF96-4A99-8082-911D63A37A0A}"/>
              </a:ext>
            </a:extLst>
          </p:cNvPr>
          <p:cNvSpPr>
            <a:spLocks noGrp="1"/>
          </p:cNvSpPr>
          <p:nvPr>
            <p:ph idx="1"/>
          </p:nvPr>
        </p:nvSpPr>
        <p:spPr>
          <a:xfrm>
            <a:off x="5183188" y="647699"/>
            <a:ext cx="6172200" cy="52133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a:extLst>
              <a:ext uri="{FF2B5EF4-FFF2-40B4-BE49-F238E27FC236}">
                <a16:creationId xmlns:a16="http://schemas.microsoft.com/office/drawing/2014/main" id="{D25EE3AB-F64B-4276-8303-CAE4B4F1D78C}"/>
              </a:ext>
            </a:extLst>
          </p:cNvPr>
          <p:cNvSpPr>
            <a:spLocks noGrp="1"/>
          </p:cNvSpPr>
          <p:nvPr>
            <p:ph type="body" sz="half" idx="2"/>
          </p:nvPr>
        </p:nvSpPr>
        <p:spPr>
          <a:xfrm>
            <a:off x="839788" y="2206256"/>
            <a:ext cx="4061821" cy="366273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Tree>
    <p:extLst>
      <p:ext uri="{BB962C8B-B14F-4D97-AF65-F5344CB8AC3E}">
        <p14:creationId xmlns:p14="http://schemas.microsoft.com/office/powerpoint/2010/main" val="239113939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13902F6-08C1-4F71-90D1-FCA6563ECE29}"/>
              </a:ext>
            </a:extLst>
          </p:cNvPr>
          <p:cNvSpPr>
            <a:spLocks noGrp="1"/>
          </p:cNvSpPr>
          <p:nvPr>
            <p:ph sz="half" idx="1"/>
          </p:nvPr>
        </p:nvSpPr>
        <p:spPr>
          <a:xfrm>
            <a:off x="838200" y="1811756"/>
            <a:ext cx="5181600" cy="436520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a:extLst>
              <a:ext uri="{FF2B5EF4-FFF2-40B4-BE49-F238E27FC236}">
                <a16:creationId xmlns:a16="http://schemas.microsoft.com/office/drawing/2014/main" id="{49FB0FE5-5497-4854-B57F-7955ADCBCDA4}"/>
              </a:ext>
            </a:extLst>
          </p:cNvPr>
          <p:cNvSpPr>
            <a:spLocks noGrp="1"/>
          </p:cNvSpPr>
          <p:nvPr>
            <p:ph sz="half" idx="2"/>
          </p:nvPr>
        </p:nvSpPr>
        <p:spPr>
          <a:xfrm>
            <a:off x="6172200" y="1811756"/>
            <a:ext cx="5181600" cy="436520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 name="Title 1">
            <a:extLst>
              <a:ext uri="{FF2B5EF4-FFF2-40B4-BE49-F238E27FC236}">
                <a16:creationId xmlns:a16="http://schemas.microsoft.com/office/drawing/2014/main" id="{3BB698B4-B17B-4FAB-894D-5400BDEC9891}"/>
              </a:ext>
            </a:extLst>
          </p:cNvPr>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3292088702"/>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43B7E-262A-4834-9437-C20690BF2EB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689FC6C5-CFC6-43FC-9CD2-EB131734FA83}"/>
              </a:ext>
            </a:extLst>
          </p:cNvPr>
          <p:cNvSpPr>
            <a:spLocks noGrp="1"/>
          </p:cNvSpPr>
          <p:nvPr>
            <p:ph type="pic" idx="1"/>
          </p:nvPr>
        </p:nvSpPr>
        <p:spPr>
          <a:xfrm>
            <a:off x="5183188" y="867985"/>
            <a:ext cx="6172200" cy="499306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a:extLst>
              <a:ext uri="{FF2B5EF4-FFF2-40B4-BE49-F238E27FC236}">
                <a16:creationId xmlns:a16="http://schemas.microsoft.com/office/drawing/2014/main" id="{4DCAD41B-4C7D-4884-B895-CFDA0A4479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Tree>
    <p:extLst>
      <p:ext uri="{BB962C8B-B14F-4D97-AF65-F5344CB8AC3E}">
        <p14:creationId xmlns:p14="http://schemas.microsoft.com/office/powerpoint/2010/main" val="544368729"/>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33" y="0"/>
            <a:ext cx="12192000" cy="6858000"/>
          </a:xfrm>
          <a:prstGeom prst="rect">
            <a:avLst/>
          </a:prstGeom>
          <a:noFill/>
          <a:ln>
            <a:noFill/>
          </a:ln>
        </p:spPr>
      </p:pic>
      <p:sp>
        <p:nvSpPr>
          <p:cNvPr id="10" name="Google Shape;10;p2"/>
          <p:cNvSpPr txBox="1">
            <a:spLocks noGrp="1"/>
          </p:cNvSpPr>
          <p:nvPr>
            <p:ph type="ctrTitle"/>
          </p:nvPr>
        </p:nvSpPr>
        <p:spPr>
          <a:xfrm>
            <a:off x="1099200" y="1490817"/>
            <a:ext cx="9993600" cy="2774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191919"/>
              </a:buClr>
              <a:buSzPts val="5200"/>
              <a:buNone/>
              <a:defRPr sz="7333" b="1">
                <a:solidFill>
                  <a:srgbClr val="191919"/>
                </a:solidFill>
                <a:latin typeface="Prata"/>
                <a:ea typeface="Prata"/>
                <a:cs typeface="Prata"/>
                <a:sym typeface="Prata"/>
              </a:defRPr>
            </a:lvl1pPr>
            <a:lvl2pPr lvl="1" algn="ctr" rtl="0">
              <a:spcBef>
                <a:spcPts val="0"/>
              </a:spcBef>
              <a:spcAft>
                <a:spcPts val="0"/>
              </a:spcAft>
              <a:buClr>
                <a:srgbClr val="191919"/>
              </a:buClr>
              <a:buSzPts val="5200"/>
              <a:buNone/>
              <a:defRPr sz="6933">
                <a:solidFill>
                  <a:srgbClr val="191919"/>
                </a:solidFill>
              </a:defRPr>
            </a:lvl2pPr>
            <a:lvl3pPr lvl="2" algn="ctr" rtl="0">
              <a:spcBef>
                <a:spcPts val="0"/>
              </a:spcBef>
              <a:spcAft>
                <a:spcPts val="0"/>
              </a:spcAft>
              <a:buClr>
                <a:srgbClr val="191919"/>
              </a:buClr>
              <a:buSzPts val="5200"/>
              <a:buNone/>
              <a:defRPr sz="6933">
                <a:solidFill>
                  <a:srgbClr val="191919"/>
                </a:solidFill>
              </a:defRPr>
            </a:lvl3pPr>
            <a:lvl4pPr lvl="3" algn="ctr" rtl="0">
              <a:spcBef>
                <a:spcPts val="0"/>
              </a:spcBef>
              <a:spcAft>
                <a:spcPts val="0"/>
              </a:spcAft>
              <a:buClr>
                <a:srgbClr val="191919"/>
              </a:buClr>
              <a:buSzPts val="5200"/>
              <a:buNone/>
              <a:defRPr sz="6933">
                <a:solidFill>
                  <a:srgbClr val="191919"/>
                </a:solidFill>
              </a:defRPr>
            </a:lvl4pPr>
            <a:lvl5pPr lvl="4" algn="ctr" rtl="0">
              <a:spcBef>
                <a:spcPts val="0"/>
              </a:spcBef>
              <a:spcAft>
                <a:spcPts val="0"/>
              </a:spcAft>
              <a:buClr>
                <a:srgbClr val="191919"/>
              </a:buClr>
              <a:buSzPts val="5200"/>
              <a:buNone/>
              <a:defRPr sz="6933">
                <a:solidFill>
                  <a:srgbClr val="191919"/>
                </a:solidFill>
              </a:defRPr>
            </a:lvl5pPr>
            <a:lvl6pPr lvl="5" algn="ctr" rtl="0">
              <a:spcBef>
                <a:spcPts val="0"/>
              </a:spcBef>
              <a:spcAft>
                <a:spcPts val="0"/>
              </a:spcAft>
              <a:buClr>
                <a:srgbClr val="191919"/>
              </a:buClr>
              <a:buSzPts val="5200"/>
              <a:buNone/>
              <a:defRPr sz="6933">
                <a:solidFill>
                  <a:srgbClr val="191919"/>
                </a:solidFill>
              </a:defRPr>
            </a:lvl6pPr>
            <a:lvl7pPr lvl="6" algn="ctr" rtl="0">
              <a:spcBef>
                <a:spcPts val="0"/>
              </a:spcBef>
              <a:spcAft>
                <a:spcPts val="0"/>
              </a:spcAft>
              <a:buClr>
                <a:srgbClr val="191919"/>
              </a:buClr>
              <a:buSzPts val="5200"/>
              <a:buNone/>
              <a:defRPr sz="6933">
                <a:solidFill>
                  <a:srgbClr val="191919"/>
                </a:solidFill>
              </a:defRPr>
            </a:lvl7pPr>
            <a:lvl8pPr lvl="7" algn="ctr" rtl="0">
              <a:spcBef>
                <a:spcPts val="0"/>
              </a:spcBef>
              <a:spcAft>
                <a:spcPts val="0"/>
              </a:spcAft>
              <a:buClr>
                <a:srgbClr val="191919"/>
              </a:buClr>
              <a:buSzPts val="5200"/>
              <a:buNone/>
              <a:defRPr sz="6933">
                <a:solidFill>
                  <a:srgbClr val="191919"/>
                </a:solidFill>
              </a:defRPr>
            </a:lvl8pPr>
            <a:lvl9pPr lvl="8" algn="ctr" rtl="0">
              <a:spcBef>
                <a:spcPts val="0"/>
              </a:spcBef>
              <a:spcAft>
                <a:spcPts val="0"/>
              </a:spcAft>
              <a:buClr>
                <a:srgbClr val="191919"/>
              </a:buClr>
              <a:buSzPts val="5200"/>
              <a:buNone/>
              <a:defRPr sz="6933">
                <a:solidFill>
                  <a:srgbClr val="191919"/>
                </a:solidFill>
              </a:defRPr>
            </a:lvl9pPr>
          </a:lstStyle>
          <a:p>
            <a:r>
              <a:rPr lang="en-GB"/>
              <a:t>Click to edit Master title style</a:t>
            </a:r>
            <a:endParaRPr/>
          </a:p>
        </p:txBody>
      </p:sp>
      <p:sp>
        <p:nvSpPr>
          <p:cNvPr id="11" name="Google Shape;11;p2"/>
          <p:cNvSpPr txBox="1">
            <a:spLocks noGrp="1"/>
          </p:cNvSpPr>
          <p:nvPr>
            <p:ph type="subTitle" idx="1"/>
          </p:nvPr>
        </p:nvSpPr>
        <p:spPr>
          <a:xfrm>
            <a:off x="2377633" y="4547433"/>
            <a:ext cx="7436400" cy="628400"/>
          </a:xfrm>
          <a:prstGeom prst="rect">
            <a:avLst/>
          </a:prstGeom>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400">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SzPts val="1800"/>
              <a:buNone/>
              <a:defRPr sz="2400"/>
            </a:lvl2pPr>
            <a:lvl3pPr lvl="2" algn="ctr" rtl="0">
              <a:lnSpc>
                <a:spcPct val="100000"/>
              </a:lnSpc>
              <a:spcBef>
                <a:spcPts val="0"/>
              </a:spcBef>
              <a:spcAft>
                <a:spcPts val="0"/>
              </a:spcAft>
              <a:buSzPts val="1800"/>
              <a:buNone/>
              <a:defRPr sz="2400"/>
            </a:lvl3pPr>
            <a:lvl4pPr lvl="3" algn="ctr" rtl="0">
              <a:lnSpc>
                <a:spcPct val="100000"/>
              </a:lnSpc>
              <a:spcBef>
                <a:spcPts val="0"/>
              </a:spcBef>
              <a:spcAft>
                <a:spcPts val="0"/>
              </a:spcAft>
              <a:buSzPts val="1800"/>
              <a:buNone/>
              <a:defRPr sz="2400"/>
            </a:lvl4pPr>
            <a:lvl5pPr lvl="4" algn="ctr" rtl="0">
              <a:lnSpc>
                <a:spcPct val="100000"/>
              </a:lnSpc>
              <a:spcBef>
                <a:spcPts val="0"/>
              </a:spcBef>
              <a:spcAft>
                <a:spcPts val="0"/>
              </a:spcAft>
              <a:buSzPts val="1800"/>
              <a:buNone/>
              <a:defRPr sz="2400"/>
            </a:lvl5pPr>
            <a:lvl6pPr lvl="5" algn="ctr" rtl="0">
              <a:lnSpc>
                <a:spcPct val="100000"/>
              </a:lnSpc>
              <a:spcBef>
                <a:spcPts val="0"/>
              </a:spcBef>
              <a:spcAft>
                <a:spcPts val="0"/>
              </a:spcAft>
              <a:buSzPts val="1800"/>
              <a:buNone/>
              <a:defRPr sz="2400"/>
            </a:lvl6pPr>
            <a:lvl7pPr lvl="6" algn="ctr" rtl="0">
              <a:lnSpc>
                <a:spcPct val="100000"/>
              </a:lnSpc>
              <a:spcBef>
                <a:spcPts val="0"/>
              </a:spcBef>
              <a:spcAft>
                <a:spcPts val="0"/>
              </a:spcAft>
              <a:buSzPts val="1800"/>
              <a:buNone/>
              <a:defRPr sz="2400"/>
            </a:lvl7pPr>
            <a:lvl8pPr lvl="7" algn="ctr" rtl="0">
              <a:lnSpc>
                <a:spcPct val="100000"/>
              </a:lnSpc>
              <a:spcBef>
                <a:spcPts val="0"/>
              </a:spcBef>
              <a:spcAft>
                <a:spcPts val="0"/>
              </a:spcAft>
              <a:buSzPts val="1800"/>
              <a:buNone/>
              <a:defRPr sz="2400"/>
            </a:lvl8pPr>
            <a:lvl9pPr lvl="8" algn="ctr" rtl="0">
              <a:lnSpc>
                <a:spcPct val="100000"/>
              </a:lnSpc>
              <a:spcBef>
                <a:spcPts val="0"/>
              </a:spcBef>
              <a:spcAft>
                <a:spcPts val="0"/>
              </a:spcAft>
              <a:buSzPts val="1800"/>
              <a:buNone/>
              <a:defRPr sz="2400"/>
            </a:lvl9pPr>
          </a:lstStyle>
          <a:p>
            <a:r>
              <a:rPr lang="en-GB"/>
              <a:t>Click to edit Master subtitle style</a:t>
            </a:r>
            <a:endParaRPr/>
          </a:p>
        </p:txBody>
      </p:sp>
      <p:cxnSp>
        <p:nvCxnSpPr>
          <p:cNvPr id="12" name="Google Shape;12;p2"/>
          <p:cNvCxnSpPr/>
          <p:nvPr/>
        </p:nvCxnSpPr>
        <p:spPr>
          <a:xfrm>
            <a:off x="6095833" y="5175833"/>
            <a:ext cx="0" cy="1768800"/>
          </a:xfrm>
          <a:prstGeom prst="straightConnector1">
            <a:avLst/>
          </a:prstGeom>
          <a:noFill/>
          <a:ln w="19050" cap="flat" cmpd="sng">
            <a:solidFill>
              <a:srgbClr val="0B5394"/>
            </a:solidFill>
            <a:prstDash val="solid"/>
            <a:round/>
            <a:headEnd type="none" w="med" len="med"/>
            <a:tailEnd type="none" w="med" len="med"/>
          </a:ln>
        </p:spPr>
      </p:cxnSp>
    </p:spTree>
    <p:extLst>
      <p:ext uri="{BB962C8B-B14F-4D97-AF65-F5344CB8AC3E}">
        <p14:creationId xmlns:p14="http://schemas.microsoft.com/office/powerpoint/2010/main" val="7874181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bg>
      <p:bgPr>
        <a:solidFill>
          <a:schemeClr val="lt1"/>
        </a:solidFill>
        <a:effectLst/>
      </p:bgPr>
    </p:bg>
    <p:spTree>
      <p:nvGrpSpPr>
        <p:cNvPr id="1" name="Shape 84"/>
        <p:cNvGrpSpPr/>
        <p:nvPr/>
      </p:nvGrpSpPr>
      <p:grpSpPr>
        <a:xfrm>
          <a:off x="0" y="0"/>
          <a:ext cx="0" cy="0"/>
          <a:chOff x="0" y="0"/>
          <a:chExt cx="0" cy="0"/>
        </a:xfrm>
      </p:grpSpPr>
      <p:grpSp>
        <p:nvGrpSpPr>
          <p:cNvPr id="85" name="Google Shape;85;p8"/>
          <p:cNvGrpSpPr/>
          <p:nvPr/>
        </p:nvGrpSpPr>
        <p:grpSpPr>
          <a:xfrm rot="5400000">
            <a:off x="2323544" y="-2945039"/>
            <a:ext cx="7329403" cy="12813509"/>
            <a:chOff x="3750750" y="2350500"/>
            <a:chExt cx="638650" cy="649825"/>
          </a:xfrm>
        </p:grpSpPr>
        <p:sp>
          <p:nvSpPr>
            <p:cNvPr id="86" name="Google Shape;86;p8"/>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 name="Google Shape;87;p8"/>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 name="Google Shape;88;p8"/>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 name="Google Shape;89;p8"/>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 name="Google Shape;90;p8"/>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 name="Google Shape;91;p8"/>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92" name="Google Shape;92;p8"/>
          <p:cNvSpPr/>
          <p:nvPr/>
        </p:nvSpPr>
        <p:spPr>
          <a:xfrm>
            <a:off x="4589000" y="686000"/>
            <a:ext cx="7078000" cy="5486000"/>
          </a:xfrm>
          <a:prstGeom prst="ellipse">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3" name="Google Shape;93;p8"/>
          <p:cNvSpPr/>
          <p:nvPr/>
        </p:nvSpPr>
        <p:spPr>
          <a:xfrm>
            <a:off x="4986397" y="994000"/>
            <a:ext cx="6283200" cy="4870000"/>
          </a:xfrm>
          <a:prstGeom prst="ellipse">
            <a:avLst/>
          </a:prstGeom>
          <a:solidFill>
            <a:srgbClr val="FFFFFF">
              <a:alpha val="1674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4" name="Google Shape;94;p8"/>
          <p:cNvSpPr txBox="1">
            <a:spLocks noGrp="1"/>
          </p:cNvSpPr>
          <p:nvPr>
            <p:ph type="title"/>
          </p:nvPr>
        </p:nvSpPr>
        <p:spPr>
          <a:xfrm>
            <a:off x="5003833" y="2115400"/>
            <a:ext cx="6237200" cy="2627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6000"/>
              <a:buNone/>
              <a:defRPr sz="8000">
                <a:solidFill>
                  <a:schemeClr val="dk1"/>
                </a:solidFill>
              </a:defRPr>
            </a:lvl1pPr>
            <a:lvl2pPr lvl="1" algn="ctr">
              <a:spcBef>
                <a:spcPts val="0"/>
              </a:spcBef>
              <a:spcAft>
                <a:spcPts val="0"/>
              </a:spcAft>
              <a:buSzPts val="6000"/>
              <a:buNone/>
              <a:defRPr sz="8000"/>
            </a:lvl2pPr>
            <a:lvl3pPr lvl="2" algn="ctr">
              <a:spcBef>
                <a:spcPts val="0"/>
              </a:spcBef>
              <a:spcAft>
                <a:spcPts val="0"/>
              </a:spcAft>
              <a:buSzPts val="6000"/>
              <a:buNone/>
              <a:defRPr sz="8000"/>
            </a:lvl3pPr>
            <a:lvl4pPr lvl="3" algn="ctr">
              <a:spcBef>
                <a:spcPts val="0"/>
              </a:spcBef>
              <a:spcAft>
                <a:spcPts val="0"/>
              </a:spcAft>
              <a:buSzPts val="6000"/>
              <a:buNone/>
              <a:defRPr sz="8000"/>
            </a:lvl4pPr>
            <a:lvl5pPr lvl="4" algn="ctr">
              <a:spcBef>
                <a:spcPts val="0"/>
              </a:spcBef>
              <a:spcAft>
                <a:spcPts val="0"/>
              </a:spcAft>
              <a:buSzPts val="6000"/>
              <a:buNone/>
              <a:defRPr sz="8000"/>
            </a:lvl5pPr>
            <a:lvl6pPr lvl="5" algn="ctr">
              <a:spcBef>
                <a:spcPts val="0"/>
              </a:spcBef>
              <a:spcAft>
                <a:spcPts val="0"/>
              </a:spcAft>
              <a:buSzPts val="6000"/>
              <a:buNone/>
              <a:defRPr sz="8000"/>
            </a:lvl6pPr>
            <a:lvl7pPr lvl="6" algn="ctr">
              <a:spcBef>
                <a:spcPts val="0"/>
              </a:spcBef>
              <a:spcAft>
                <a:spcPts val="0"/>
              </a:spcAft>
              <a:buSzPts val="6000"/>
              <a:buNone/>
              <a:defRPr sz="8000"/>
            </a:lvl7pPr>
            <a:lvl8pPr lvl="7" algn="ctr">
              <a:spcBef>
                <a:spcPts val="0"/>
              </a:spcBef>
              <a:spcAft>
                <a:spcPts val="0"/>
              </a:spcAft>
              <a:buSzPts val="6000"/>
              <a:buNone/>
              <a:defRPr sz="8000"/>
            </a:lvl8pPr>
            <a:lvl9pPr lvl="8" algn="ctr">
              <a:spcBef>
                <a:spcPts val="0"/>
              </a:spcBef>
              <a:spcAft>
                <a:spcPts val="0"/>
              </a:spcAft>
              <a:buSzPts val="6000"/>
              <a:buNone/>
              <a:defRPr sz="8000"/>
            </a:lvl9pPr>
          </a:lstStyle>
          <a:p>
            <a:r>
              <a:rPr lang="en-GB"/>
              <a:t>Click to edit Master title style</a:t>
            </a:r>
            <a:endParaRPr/>
          </a:p>
        </p:txBody>
      </p:sp>
      <p:pic>
        <p:nvPicPr>
          <p:cNvPr id="95" name="Google Shape;95;p8"/>
          <p:cNvPicPr preferRelativeResize="0"/>
          <p:nvPr/>
        </p:nvPicPr>
        <p:blipFill rotWithShape="1">
          <a:blip r:embed="rId2">
            <a:alphaModFix/>
          </a:blip>
          <a:srcRect b="37106"/>
          <a:stretch/>
        </p:blipFill>
        <p:spPr>
          <a:xfrm rot="10800000">
            <a:off x="4617532" y="-72301"/>
            <a:ext cx="7605968" cy="1090967"/>
          </a:xfrm>
          <a:prstGeom prst="rect">
            <a:avLst/>
          </a:prstGeom>
          <a:noFill/>
          <a:ln>
            <a:noFill/>
          </a:ln>
        </p:spPr>
      </p:pic>
      <p:pic>
        <p:nvPicPr>
          <p:cNvPr id="96" name="Google Shape;96;p8"/>
          <p:cNvPicPr preferRelativeResize="0"/>
          <p:nvPr/>
        </p:nvPicPr>
        <p:blipFill rotWithShape="1">
          <a:blip r:embed="rId3">
            <a:alphaModFix/>
          </a:blip>
          <a:srcRect r="59657"/>
          <a:stretch/>
        </p:blipFill>
        <p:spPr>
          <a:xfrm>
            <a:off x="10454067" y="1491234"/>
            <a:ext cx="1839535" cy="5366767"/>
          </a:xfrm>
          <a:prstGeom prst="rect">
            <a:avLst/>
          </a:prstGeom>
          <a:noFill/>
          <a:ln>
            <a:noFill/>
          </a:ln>
        </p:spPr>
      </p:pic>
      <p:pic>
        <p:nvPicPr>
          <p:cNvPr id="97" name="Google Shape;97;p8"/>
          <p:cNvPicPr preferRelativeResize="0"/>
          <p:nvPr/>
        </p:nvPicPr>
        <p:blipFill rotWithShape="1">
          <a:blip r:embed="rId4">
            <a:alphaModFix/>
          </a:blip>
          <a:srcRect b="36191"/>
          <a:stretch/>
        </p:blipFill>
        <p:spPr>
          <a:xfrm rot="8326185">
            <a:off x="4108589" y="-618049"/>
            <a:ext cx="637131" cy="1593565"/>
          </a:xfrm>
          <a:prstGeom prst="rect">
            <a:avLst/>
          </a:prstGeom>
          <a:noFill/>
          <a:ln>
            <a:noFill/>
          </a:ln>
        </p:spPr>
      </p:pic>
      <p:pic>
        <p:nvPicPr>
          <p:cNvPr id="98" name="Google Shape;98;p8"/>
          <p:cNvPicPr preferRelativeResize="0"/>
          <p:nvPr/>
        </p:nvPicPr>
        <p:blipFill rotWithShape="1">
          <a:blip r:embed="rId2">
            <a:alphaModFix/>
          </a:blip>
          <a:srcRect b="51052"/>
          <a:stretch/>
        </p:blipFill>
        <p:spPr>
          <a:xfrm>
            <a:off x="-380367" y="6071840"/>
            <a:ext cx="7605968" cy="849067"/>
          </a:xfrm>
          <a:prstGeom prst="rect">
            <a:avLst/>
          </a:prstGeom>
          <a:noFill/>
          <a:ln>
            <a:noFill/>
          </a:ln>
        </p:spPr>
      </p:pic>
      <p:pic>
        <p:nvPicPr>
          <p:cNvPr id="99" name="Google Shape;99;p8"/>
          <p:cNvPicPr preferRelativeResize="0"/>
          <p:nvPr/>
        </p:nvPicPr>
        <p:blipFill rotWithShape="1">
          <a:blip r:embed="rId2">
            <a:alphaModFix/>
          </a:blip>
          <a:srcRect r="19445" b="51052"/>
          <a:stretch/>
        </p:blipFill>
        <p:spPr>
          <a:xfrm>
            <a:off x="6166767" y="6071833"/>
            <a:ext cx="6126835" cy="849067"/>
          </a:xfrm>
          <a:prstGeom prst="rect">
            <a:avLst/>
          </a:prstGeom>
          <a:noFill/>
          <a:ln>
            <a:noFill/>
          </a:ln>
        </p:spPr>
      </p:pic>
      <p:pic>
        <p:nvPicPr>
          <p:cNvPr id="100" name="Google Shape;100;p8"/>
          <p:cNvPicPr preferRelativeResize="0"/>
          <p:nvPr/>
        </p:nvPicPr>
        <p:blipFill>
          <a:blip r:embed="rId5">
            <a:alphaModFix/>
          </a:blip>
          <a:stretch>
            <a:fillRect/>
          </a:stretch>
        </p:blipFill>
        <p:spPr>
          <a:xfrm>
            <a:off x="7480651" y="-335204"/>
            <a:ext cx="5041901" cy="1353867"/>
          </a:xfrm>
          <a:prstGeom prst="rect">
            <a:avLst/>
          </a:prstGeom>
          <a:noFill/>
          <a:ln>
            <a:noFill/>
          </a:ln>
        </p:spPr>
      </p:pic>
    </p:spTree>
    <p:extLst>
      <p:ext uri="{BB962C8B-B14F-4D97-AF65-F5344CB8AC3E}">
        <p14:creationId xmlns:p14="http://schemas.microsoft.com/office/powerpoint/2010/main" val="281474761"/>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3"/>
        <p:cNvGrpSpPr/>
        <p:nvPr/>
      </p:nvGrpSpPr>
      <p:grpSpPr>
        <a:xfrm>
          <a:off x="0" y="0"/>
          <a:ext cx="0" cy="0"/>
          <a:chOff x="0" y="0"/>
          <a:chExt cx="0" cy="0"/>
        </a:xfrm>
      </p:grpSpPr>
      <p:pic>
        <p:nvPicPr>
          <p:cNvPr id="14" name="Google Shape;14;p3"/>
          <p:cNvPicPr preferRelativeResize="0"/>
          <p:nvPr/>
        </p:nvPicPr>
        <p:blipFill>
          <a:blip r:embed="rId2">
            <a:alphaModFix/>
          </a:blip>
          <a:stretch>
            <a:fillRect/>
          </a:stretch>
        </p:blipFill>
        <p:spPr>
          <a:xfrm rot="10800000">
            <a:off x="33" y="0"/>
            <a:ext cx="12192000" cy="6858000"/>
          </a:xfrm>
          <a:prstGeom prst="rect">
            <a:avLst/>
          </a:prstGeom>
          <a:noFill/>
          <a:ln>
            <a:noFill/>
          </a:ln>
        </p:spPr>
      </p:pic>
      <p:sp>
        <p:nvSpPr>
          <p:cNvPr id="15" name="Google Shape;15;p3"/>
          <p:cNvSpPr txBox="1">
            <a:spLocks noGrp="1"/>
          </p:cNvSpPr>
          <p:nvPr>
            <p:ph type="title"/>
          </p:nvPr>
        </p:nvSpPr>
        <p:spPr>
          <a:xfrm>
            <a:off x="3597617" y="1470467"/>
            <a:ext cx="5718800" cy="31240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8000"/>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GB"/>
              <a:t>Click to edit Master title style</a:t>
            </a:r>
            <a:endParaRPr/>
          </a:p>
        </p:txBody>
      </p:sp>
      <p:sp>
        <p:nvSpPr>
          <p:cNvPr id="16" name="Google Shape;16;p3"/>
          <p:cNvSpPr txBox="1">
            <a:spLocks noGrp="1"/>
          </p:cNvSpPr>
          <p:nvPr>
            <p:ph type="title" idx="2" hasCustomPrompt="1"/>
          </p:nvPr>
        </p:nvSpPr>
        <p:spPr>
          <a:xfrm>
            <a:off x="960000" y="-166333"/>
            <a:ext cx="2162000" cy="71908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10000"/>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t>xx%</a:t>
            </a:r>
          </a:p>
        </p:txBody>
      </p:sp>
      <p:sp>
        <p:nvSpPr>
          <p:cNvPr id="17" name="Google Shape;17;p3"/>
          <p:cNvSpPr txBox="1">
            <a:spLocks noGrp="1"/>
          </p:cNvSpPr>
          <p:nvPr>
            <p:ph type="subTitle" idx="1"/>
          </p:nvPr>
        </p:nvSpPr>
        <p:spPr>
          <a:xfrm>
            <a:off x="3597633" y="4325651"/>
            <a:ext cx="3298800" cy="1062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Tree>
    <p:extLst>
      <p:ext uri="{BB962C8B-B14F-4D97-AF65-F5344CB8AC3E}">
        <p14:creationId xmlns:p14="http://schemas.microsoft.com/office/powerpoint/2010/main" val="1248350247"/>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8"/>
        <p:cNvGrpSpPr/>
        <p:nvPr/>
      </p:nvGrpSpPr>
      <p:grpSpPr>
        <a:xfrm>
          <a:off x="0" y="0"/>
          <a:ext cx="0" cy="0"/>
          <a:chOff x="0" y="0"/>
          <a:chExt cx="0" cy="0"/>
        </a:xfrm>
      </p:grpSpPr>
      <p:pic>
        <p:nvPicPr>
          <p:cNvPr id="19" name="Google Shape;19;p4"/>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0" name="Google Shape;20;p4"/>
          <p:cNvSpPr txBox="1">
            <a:spLocks noGrp="1"/>
          </p:cNvSpPr>
          <p:nvPr>
            <p:ph type="body" idx="1"/>
          </p:nvPr>
        </p:nvSpPr>
        <p:spPr>
          <a:xfrm>
            <a:off x="960000" y="1291741"/>
            <a:ext cx="10272000" cy="4952000"/>
          </a:xfrm>
          <a:prstGeom prst="rect">
            <a:avLst/>
          </a:prstGeom>
        </p:spPr>
        <p:txBody>
          <a:bodyPr spcFirstLastPara="1" wrap="square" lIns="91425" tIns="91425" rIns="91425" bIns="91425" anchor="t" anchorCtr="0">
            <a:noAutofit/>
          </a:bodyPr>
          <a:lstStyle>
            <a:lvl1pPr marL="609585" lvl="0" indent="-406390" rtl="0">
              <a:spcBef>
                <a:spcPts val="0"/>
              </a:spcBef>
              <a:spcAft>
                <a:spcPts val="0"/>
              </a:spcAft>
              <a:buClr>
                <a:srgbClr val="434343"/>
              </a:buClr>
              <a:buSzPts val="1200"/>
              <a:buFont typeface="Work Sans"/>
              <a:buAutoNum type="arabicPeriod"/>
              <a:defRPr sz="1733"/>
            </a:lvl1pPr>
            <a:lvl2pPr marL="1219170" lvl="1" indent="-406390" rtl="0">
              <a:lnSpc>
                <a:spcPct val="100000"/>
              </a:lnSpc>
              <a:spcBef>
                <a:spcPts val="0"/>
              </a:spcBef>
              <a:spcAft>
                <a:spcPts val="0"/>
              </a:spcAft>
              <a:buClr>
                <a:srgbClr val="434343"/>
              </a:buClr>
              <a:buSzPts val="1200"/>
              <a:buFont typeface="Roboto Condensed Light"/>
              <a:buAutoNum type="alphaLcPeriod"/>
              <a:defRPr/>
            </a:lvl2pPr>
            <a:lvl3pPr marL="1828754" lvl="2" indent="-406390" rtl="0">
              <a:lnSpc>
                <a:spcPct val="115000"/>
              </a:lnSpc>
              <a:spcBef>
                <a:spcPts val="0"/>
              </a:spcBef>
              <a:spcAft>
                <a:spcPts val="0"/>
              </a:spcAft>
              <a:buClr>
                <a:srgbClr val="434343"/>
              </a:buClr>
              <a:buSzPts val="1200"/>
              <a:buFont typeface="Roboto Condensed Light"/>
              <a:buAutoNum type="romanLcPeriod"/>
              <a:defRPr/>
            </a:lvl3pPr>
            <a:lvl4pPr marL="2438339" lvl="3" indent="-406390" rtl="0">
              <a:lnSpc>
                <a:spcPct val="115000"/>
              </a:lnSpc>
              <a:spcBef>
                <a:spcPts val="0"/>
              </a:spcBef>
              <a:spcAft>
                <a:spcPts val="0"/>
              </a:spcAft>
              <a:buClr>
                <a:srgbClr val="434343"/>
              </a:buClr>
              <a:buSzPts val="1200"/>
              <a:buFont typeface="Roboto Condensed Light"/>
              <a:buAutoNum type="arabicPeriod"/>
              <a:defRPr/>
            </a:lvl4pPr>
            <a:lvl5pPr marL="3047924" lvl="4" indent="-406390" rtl="0">
              <a:lnSpc>
                <a:spcPct val="115000"/>
              </a:lnSpc>
              <a:spcBef>
                <a:spcPts val="0"/>
              </a:spcBef>
              <a:spcAft>
                <a:spcPts val="0"/>
              </a:spcAft>
              <a:buClr>
                <a:srgbClr val="434343"/>
              </a:buClr>
              <a:buSzPts val="1200"/>
              <a:buFont typeface="Roboto Condensed Light"/>
              <a:buAutoNum type="alphaLcPeriod"/>
              <a:defRPr/>
            </a:lvl5pPr>
            <a:lvl6pPr marL="3657509" lvl="5" indent="-406390" rtl="0">
              <a:lnSpc>
                <a:spcPct val="115000"/>
              </a:lnSpc>
              <a:spcBef>
                <a:spcPts val="0"/>
              </a:spcBef>
              <a:spcAft>
                <a:spcPts val="0"/>
              </a:spcAft>
              <a:buClr>
                <a:srgbClr val="434343"/>
              </a:buClr>
              <a:buSzPts val="1200"/>
              <a:buFont typeface="Roboto Condensed Light"/>
              <a:buAutoNum type="romanLcPeriod"/>
              <a:defRPr/>
            </a:lvl6pPr>
            <a:lvl7pPr marL="4267093" lvl="6" indent="-406390" rtl="0">
              <a:lnSpc>
                <a:spcPct val="115000"/>
              </a:lnSpc>
              <a:spcBef>
                <a:spcPts val="0"/>
              </a:spcBef>
              <a:spcAft>
                <a:spcPts val="0"/>
              </a:spcAft>
              <a:buClr>
                <a:srgbClr val="434343"/>
              </a:buClr>
              <a:buSzPts val="1200"/>
              <a:buFont typeface="Roboto Condensed Light"/>
              <a:buAutoNum type="arabicPeriod"/>
              <a:defRPr/>
            </a:lvl7pPr>
            <a:lvl8pPr marL="4876678" lvl="7" indent="-406390" rtl="0">
              <a:lnSpc>
                <a:spcPct val="115000"/>
              </a:lnSpc>
              <a:spcBef>
                <a:spcPts val="0"/>
              </a:spcBef>
              <a:spcAft>
                <a:spcPts val="0"/>
              </a:spcAft>
              <a:buClr>
                <a:srgbClr val="434343"/>
              </a:buClr>
              <a:buSzPts val="1200"/>
              <a:buFont typeface="Roboto Condensed Light"/>
              <a:buAutoNum type="alphaLcPeriod"/>
              <a:defRPr/>
            </a:lvl8pPr>
            <a:lvl9pPr marL="5486263" lvl="8" indent="-406390" rtl="0">
              <a:lnSpc>
                <a:spcPct val="115000"/>
              </a:lnSpc>
              <a:spcBef>
                <a:spcPts val="0"/>
              </a:spcBef>
              <a:spcAft>
                <a:spcPts val="0"/>
              </a:spcAft>
              <a:buClr>
                <a:srgbClr val="434343"/>
              </a:buClr>
              <a:buSzPts val="1200"/>
              <a:buFont typeface="Roboto Condensed Light"/>
              <a:buAutoNum type="romanLcPeriod"/>
              <a:defRPr/>
            </a:lvl9pPr>
          </a:lstStyle>
          <a:p>
            <a:pPr lvl="0"/>
            <a:r>
              <a:rPr lang="en-GB"/>
              <a:t>Click to edit Master text styles</a:t>
            </a:r>
          </a:p>
        </p:txBody>
      </p:sp>
      <p:sp>
        <p:nvSpPr>
          <p:cNvPr id="21" name="Google Shape;21;p4"/>
          <p:cNvSpPr txBox="1">
            <a:spLocks noGrp="1"/>
          </p:cNvSpPr>
          <p:nvPr>
            <p:ph type="title"/>
          </p:nvPr>
        </p:nvSpPr>
        <p:spPr>
          <a:xfrm>
            <a:off x="960000" y="604833"/>
            <a:ext cx="10272000" cy="721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a:t>Click to edit Master title style</a:t>
            </a:r>
            <a:endParaRPr/>
          </a:p>
        </p:txBody>
      </p:sp>
      <p:cxnSp>
        <p:nvCxnSpPr>
          <p:cNvPr id="22" name="Google Shape;22;p4"/>
          <p:cNvCxnSpPr/>
          <p:nvPr/>
        </p:nvCxnSpPr>
        <p:spPr>
          <a:xfrm rot="10800000">
            <a:off x="-783567" y="975167"/>
            <a:ext cx="1692000" cy="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699994606"/>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3"/>
        <p:cNvGrpSpPr/>
        <p:nvPr/>
      </p:nvGrpSpPr>
      <p:grpSpPr>
        <a:xfrm>
          <a:off x="0" y="0"/>
          <a:ext cx="0" cy="0"/>
          <a:chOff x="0" y="0"/>
          <a:chExt cx="0" cy="0"/>
        </a:xfrm>
      </p:grpSpPr>
      <p:pic>
        <p:nvPicPr>
          <p:cNvPr id="24" name="Google Shape;24;p5"/>
          <p:cNvPicPr preferRelativeResize="0"/>
          <p:nvPr/>
        </p:nvPicPr>
        <p:blipFill>
          <a:blip r:embed="rId2">
            <a:alphaModFix/>
          </a:blip>
          <a:stretch>
            <a:fillRect/>
          </a:stretch>
        </p:blipFill>
        <p:spPr>
          <a:xfrm flipH="1">
            <a:off x="1" y="1"/>
            <a:ext cx="12191996" cy="6858001"/>
          </a:xfrm>
          <a:prstGeom prst="rect">
            <a:avLst/>
          </a:prstGeom>
          <a:noFill/>
          <a:ln>
            <a:noFill/>
          </a:ln>
        </p:spPr>
      </p:pic>
      <p:sp>
        <p:nvSpPr>
          <p:cNvPr id="25" name="Google Shape;25;p5"/>
          <p:cNvSpPr txBox="1">
            <a:spLocks noGrp="1"/>
          </p:cNvSpPr>
          <p:nvPr>
            <p:ph type="subTitle" idx="1"/>
          </p:nvPr>
        </p:nvSpPr>
        <p:spPr>
          <a:xfrm>
            <a:off x="2586167" y="3692717"/>
            <a:ext cx="3182800" cy="72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400" b="1">
                <a:latin typeface="Prata"/>
                <a:ea typeface="Prata"/>
                <a:cs typeface="Prata"/>
                <a:sym typeface="Prata"/>
              </a:defRPr>
            </a:lvl1pPr>
            <a:lvl2pPr lvl="1" algn="ctr" rtl="0">
              <a:lnSpc>
                <a:spcPct val="100000"/>
              </a:lnSpc>
              <a:spcBef>
                <a:spcPts val="0"/>
              </a:spcBef>
              <a:spcAft>
                <a:spcPts val="0"/>
              </a:spcAft>
              <a:buSzPts val="2500"/>
              <a:buFont typeface="Bebas Neue"/>
              <a:buNone/>
              <a:defRPr sz="3333">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3333">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3333">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3333">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3333">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3333">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3333">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3333">
                <a:latin typeface="Bebas Neue"/>
                <a:ea typeface="Bebas Neue"/>
                <a:cs typeface="Bebas Neue"/>
                <a:sym typeface="Bebas Neue"/>
              </a:defRPr>
            </a:lvl9pPr>
          </a:lstStyle>
          <a:p>
            <a:r>
              <a:rPr lang="en-GB"/>
              <a:t>Click to edit Master subtitle style</a:t>
            </a:r>
            <a:endParaRPr/>
          </a:p>
        </p:txBody>
      </p:sp>
      <p:sp>
        <p:nvSpPr>
          <p:cNvPr id="26" name="Google Shape;26;p5"/>
          <p:cNvSpPr txBox="1">
            <a:spLocks noGrp="1"/>
          </p:cNvSpPr>
          <p:nvPr>
            <p:ph type="subTitle" idx="2"/>
          </p:nvPr>
        </p:nvSpPr>
        <p:spPr>
          <a:xfrm>
            <a:off x="6423033" y="3692717"/>
            <a:ext cx="3182800" cy="72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400" b="1">
                <a:latin typeface="Prata"/>
                <a:ea typeface="Prata"/>
                <a:cs typeface="Prata"/>
                <a:sym typeface="Prata"/>
              </a:defRPr>
            </a:lvl1pPr>
            <a:lvl2pPr lvl="1" algn="ctr" rtl="0">
              <a:lnSpc>
                <a:spcPct val="100000"/>
              </a:lnSpc>
              <a:spcBef>
                <a:spcPts val="0"/>
              </a:spcBef>
              <a:spcAft>
                <a:spcPts val="0"/>
              </a:spcAft>
              <a:buSzPts val="2500"/>
              <a:buFont typeface="Bebas Neue"/>
              <a:buNone/>
              <a:defRPr sz="3333">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3333">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3333">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3333">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3333">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3333">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3333">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3333">
                <a:latin typeface="Bebas Neue"/>
                <a:ea typeface="Bebas Neue"/>
                <a:cs typeface="Bebas Neue"/>
                <a:sym typeface="Bebas Neue"/>
              </a:defRPr>
            </a:lvl9pPr>
          </a:lstStyle>
          <a:p>
            <a:r>
              <a:rPr lang="en-GB"/>
              <a:t>Click to edit Master subtitle style</a:t>
            </a:r>
            <a:endParaRPr/>
          </a:p>
        </p:txBody>
      </p:sp>
      <p:sp>
        <p:nvSpPr>
          <p:cNvPr id="27" name="Google Shape;27;p5"/>
          <p:cNvSpPr txBox="1">
            <a:spLocks noGrp="1"/>
          </p:cNvSpPr>
          <p:nvPr>
            <p:ph type="subTitle" idx="3"/>
          </p:nvPr>
        </p:nvSpPr>
        <p:spPr>
          <a:xfrm>
            <a:off x="2586167" y="4211117"/>
            <a:ext cx="3182800" cy="88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8" name="Google Shape;28;p5"/>
          <p:cNvSpPr txBox="1">
            <a:spLocks noGrp="1"/>
          </p:cNvSpPr>
          <p:nvPr>
            <p:ph type="subTitle" idx="4"/>
          </p:nvPr>
        </p:nvSpPr>
        <p:spPr>
          <a:xfrm>
            <a:off x="6423033" y="4211117"/>
            <a:ext cx="3182800" cy="88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9" name="Google Shape;29;p5"/>
          <p:cNvSpPr txBox="1">
            <a:spLocks noGrp="1"/>
          </p:cNvSpPr>
          <p:nvPr>
            <p:ph type="title"/>
          </p:nvPr>
        </p:nvSpPr>
        <p:spPr>
          <a:xfrm>
            <a:off x="960000" y="604833"/>
            <a:ext cx="10272000" cy="721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a:t>Click to edit Master title style</a:t>
            </a:r>
            <a:endParaRPr/>
          </a:p>
        </p:txBody>
      </p:sp>
      <p:cxnSp>
        <p:nvCxnSpPr>
          <p:cNvPr id="30" name="Google Shape;30;p5"/>
          <p:cNvCxnSpPr/>
          <p:nvPr/>
        </p:nvCxnSpPr>
        <p:spPr>
          <a:xfrm>
            <a:off x="4177567" y="-431967"/>
            <a:ext cx="0" cy="2196000"/>
          </a:xfrm>
          <a:prstGeom prst="straightConnector1">
            <a:avLst/>
          </a:prstGeom>
          <a:noFill/>
          <a:ln w="19050" cap="flat" cmpd="sng">
            <a:solidFill>
              <a:schemeClr val="accent2"/>
            </a:solidFill>
            <a:prstDash val="solid"/>
            <a:round/>
            <a:headEnd type="none" w="med" len="med"/>
            <a:tailEnd type="none" w="med" len="med"/>
          </a:ln>
        </p:spPr>
      </p:cxnSp>
      <p:cxnSp>
        <p:nvCxnSpPr>
          <p:cNvPr id="31" name="Google Shape;31;p5"/>
          <p:cNvCxnSpPr/>
          <p:nvPr/>
        </p:nvCxnSpPr>
        <p:spPr>
          <a:xfrm>
            <a:off x="8014433" y="-431967"/>
            <a:ext cx="0" cy="2196000"/>
          </a:xfrm>
          <a:prstGeom prst="straightConnector1">
            <a:avLst/>
          </a:prstGeom>
          <a:noFill/>
          <a:ln w="19050" cap="flat" cmpd="sng">
            <a:solidFill>
              <a:schemeClr val="accent2"/>
            </a:solidFill>
            <a:prstDash val="solid"/>
            <a:round/>
            <a:headEnd type="none" w="med" len="med"/>
            <a:tailEnd type="none" w="med" len="med"/>
          </a:ln>
        </p:spPr>
      </p:cxnSp>
      <p:cxnSp>
        <p:nvCxnSpPr>
          <p:cNvPr id="32" name="Google Shape;32;p5"/>
          <p:cNvCxnSpPr/>
          <p:nvPr/>
        </p:nvCxnSpPr>
        <p:spPr>
          <a:xfrm>
            <a:off x="957467" y="-431967"/>
            <a:ext cx="0" cy="1016800"/>
          </a:xfrm>
          <a:prstGeom prst="straightConnector1">
            <a:avLst/>
          </a:prstGeom>
          <a:noFill/>
          <a:ln w="19050" cap="flat" cmpd="sng">
            <a:solidFill>
              <a:schemeClr val="accent2"/>
            </a:solidFill>
            <a:prstDash val="solid"/>
            <a:round/>
            <a:headEnd type="none" w="med" len="med"/>
            <a:tailEnd type="none" w="med" len="med"/>
          </a:ln>
        </p:spPr>
      </p:cxnSp>
      <p:cxnSp>
        <p:nvCxnSpPr>
          <p:cNvPr id="33" name="Google Shape;33;p5"/>
          <p:cNvCxnSpPr/>
          <p:nvPr/>
        </p:nvCxnSpPr>
        <p:spPr>
          <a:xfrm>
            <a:off x="957467" y="1764033"/>
            <a:ext cx="0" cy="5337200"/>
          </a:xfrm>
          <a:prstGeom prst="straightConnector1">
            <a:avLst/>
          </a:prstGeom>
          <a:noFill/>
          <a:ln w="19050" cap="flat" cmpd="sng">
            <a:solidFill>
              <a:schemeClr val="accent2"/>
            </a:solidFill>
            <a:prstDash val="solid"/>
            <a:round/>
            <a:headEnd type="none" w="med" len="med"/>
            <a:tailEnd type="none" w="med" len="med"/>
          </a:ln>
        </p:spPr>
      </p:cxnSp>
      <p:cxnSp>
        <p:nvCxnSpPr>
          <p:cNvPr id="34" name="Google Shape;34;p5"/>
          <p:cNvCxnSpPr/>
          <p:nvPr/>
        </p:nvCxnSpPr>
        <p:spPr>
          <a:xfrm>
            <a:off x="11232000" y="-242400"/>
            <a:ext cx="0" cy="7343600"/>
          </a:xfrm>
          <a:prstGeom prst="straightConnector1">
            <a:avLst/>
          </a:prstGeom>
          <a:noFill/>
          <a:ln w="19050" cap="flat" cmpd="sng">
            <a:solidFill>
              <a:schemeClr val="accent2"/>
            </a:solidFill>
            <a:prstDash val="solid"/>
            <a:round/>
            <a:headEnd type="none" w="med" len="med"/>
            <a:tailEnd type="none" w="med" len="med"/>
          </a:ln>
        </p:spPr>
      </p:cxnSp>
      <p:cxnSp>
        <p:nvCxnSpPr>
          <p:cNvPr id="35" name="Google Shape;35;p5"/>
          <p:cNvCxnSpPr/>
          <p:nvPr/>
        </p:nvCxnSpPr>
        <p:spPr>
          <a:xfrm>
            <a:off x="4177567" y="5386600"/>
            <a:ext cx="0" cy="1573600"/>
          </a:xfrm>
          <a:prstGeom prst="straightConnector1">
            <a:avLst/>
          </a:prstGeom>
          <a:noFill/>
          <a:ln w="19050" cap="flat" cmpd="sng">
            <a:solidFill>
              <a:schemeClr val="accent2"/>
            </a:solidFill>
            <a:prstDash val="solid"/>
            <a:round/>
            <a:headEnd type="none" w="med" len="med"/>
            <a:tailEnd type="none" w="med" len="med"/>
          </a:ln>
        </p:spPr>
      </p:cxnSp>
      <p:cxnSp>
        <p:nvCxnSpPr>
          <p:cNvPr id="36" name="Google Shape;36;p5"/>
          <p:cNvCxnSpPr/>
          <p:nvPr/>
        </p:nvCxnSpPr>
        <p:spPr>
          <a:xfrm>
            <a:off x="8014433" y="5386600"/>
            <a:ext cx="0" cy="15736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94241384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7"/>
        <p:cNvGrpSpPr/>
        <p:nvPr/>
      </p:nvGrpSpPr>
      <p:grpSpPr>
        <a:xfrm>
          <a:off x="0" y="0"/>
          <a:ext cx="0" cy="0"/>
          <a:chOff x="0" y="0"/>
          <a:chExt cx="0" cy="0"/>
        </a:xfrm>
      </p:grpSpPr>
      <p:pic>
        <p:nvPicPr>
          <p:cNvPr id="38" name="Google Shape;38;p6"/>
          <p:cNvPicPr preferRelativeResize="0"/>
          <p:nvPr/>
        </p:nvPicPr>
        <p:blipFill>
          <a:blip r:embed="rId2">
            <a:alphaModFix/>
          </a:blip>
          <a:stretch>
            <a:fillRect/>
          </a:stretch>
        </p:blipFill>
        <p:spPr>
          <a:xfrm>
            <a:off x="33" y="0"/>
            <a:ext cx="12192000" cy="6858000"/>
          </a:xfrm>
          <a:prstGeom prst="rect">
            <a:avLst/>
          </a:prstGeom>
          <a:noFill/>
          <a:ln>
            <a:noFill/>
          </a:ln>
        </p:spPr>
      </p:pic>
      <p:sp>
        <p:nvSpPr>
          <p:cNvPr id="39" name="Google Shape;39;p6"/>
          <p:cNvSpPr txBox="1">
            <a:spLocks noGrp="1"/>
          </p:cNvSpPr>
          <p:nvPr>
            <p:ph type="title"/>
          </p:nvPr>
        </p:nvSpPr>
        <p:spPr>
          <a:xfrm>
            <a:off x="960000" y="604833"/>
            <a:ext cx="10272000" cy="721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a:t>Click to edit Master title style</a:t>
            </a:r>
            <a:endParaRPr/>
          </a:p>
        </p:txBody>
      </p:sp>
      <p:cxnSp>
        <p:nvCxnSpPr>
          <p:cNvPr id="40" name="Google Shape;40;p6"/>
          <p:cNvCxnSpPr/>
          <p:nvPr/>
        </p:nvCxnSpPr>
        <p:spPr>
          <a:xfrm rot="10800000">
            <a:off x="-783567" y="975167"/>
            <a:ext cx="1692000" cy="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696824934"/>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41"/>
        <p:cNvGrpSpPr/>
        <p:nvPr/>
      </p:nvGrpSpPr>
      <p:grpSpPr>
        <a:xfrm>
          <a:off x="0" y="0"/>
          <a:ext cx="0" cy="0"/>
          <a:chOff x="0" y="0"/>
          <a:chExt cx="0" cy="0"/>
        </a:xfrm>
      </p:grpSpPr>
      <p:pic>
        <p:nvPicPr>
          <p:cNvPr id="42" name="Google Shape;42;p7"/>
          <p:cNvPicPr preferRelativeResize="0"/>
          <p:nvPr/>
        </p:nvPicPr>
        <p:blipFill>
          <a:blip r:embed="rId2">
            <a:alphaModFix/>
          </a:blip>
          <a:stretch>
            <a:fillRect/>
          </a:stretch>
        </p:blipFill>
        <p:spPr>
          <a:xfrm rot="10800000">
            <a:off x="33" y="0"/>
            <a:ext cx="12192000" cy="6858000"/>
          </a:xfrm>
          <a:prstGeom prst="rect">
            <a:avLst/>
          </a:prstGeom>
          <a:noFill/>
          <a:ln>
            <a:noFill/>
          </a:ln>
        </p:spPr>
      </p:pic>
      <p:sp>
        <p:nvSpPr>
          <p:cNvPr id="43" name="Google Shape;43;p7"/>
          <p:cNvSpPr txBox="1">
            <a:spLocks noGrp="1"/>
          </p:cNvSpPr>
          <p:nvPr>
            <p:ph type="body" idx="1"/>
          </p:nvPr>
        </p:nvSpPr>
        <p:spPr>
          <a:xfrm>
            <a:off x="960000" y="2618300"/>
            <a:ext cx="5462800" cy="2553200"/>
          </a:xfrm>
          <a:prstGeom prst="rect">
            <a:avLst/>
          </a:prstGeom>
        </p:spPr>
        <p:txBody>
          <a:bodyPr spcFirstLastPara="1" wrap="square" lIns="91425" tIns="91425" rIns="91425" bIns="91425" anchor="t" anchorCtr="0">
            <a:noAutofit/>
          </a:bodyPr>
          <a:lstStyle>
            <a:lvl1pPr marL="609585" lvl="0" indent="-423323" rtl="0">
              <a:lnSpc>
                <a:spcPct val="115000"/>
              </a:lnSpc>
              <a:spcBef>
                <a:spcPts val="0"/>
              </a:spcBef>
              <a:spcAft>
                <a:spcPts val="0"/>
              </a:spcAft>
              <a:buClr>
                <a:schemeClr val="dk1"/>
              </a:buClr>
              <a:buSzPts val="1400"/>
              <a:buChar char="●"/>
              <a:defRPr sz="1867">
                <a:solidFill>
                  <a:schemeClr val="dk1"/>
                </a:solidFill>
              </a:defRPr>
            </a:lvl1pPr>
            <a:lvl2pPr marL="1219170" lvl="1" indent="-423323" rtl="0">
              <a:lnSpc>
                <a:spcPct val="115000"/>
              </a:lnSpc>
              <a:spcBef>
                <a:spcPts val="0"/>
              </a:spcBef>
              <a:spcAft>
                <a:spcPts val="0"/>
              </a:spcAft>
              <a:buClr>
                <a:schemeClr val="dk1"/>
              </a:buClr>
              <a:buSzPts val="1400"/>
              <a:buChar char="○"/>
              <a:defRPr>
                <a:solidFill>
                  <a:schemeClr val="dk1"/>
                </a:solidFill>
              </a:defRPr>
            </a:lvl2pPr>
            <a:lvl3pPr marL="1828754" lvl="2" indent="-423323" rtl="0">
              <a:lnSpc>
                <a:spcPct val="115000"/>
              </a:lnSpc>
              <a:spcBef>
                <a:spcPts val="0"/>
              </a:spcBef>
              <a:spcAft>
                <a:spcPts val="0"/>
              </a:spcAft>
              <a:buClr>
                <a:schemeClr val="dk1"/>
              </a:buClr>
              <a:buSzPts val="1400"/>
              <a:buChar char="■"/>
              <a:defRPr>
                <a:solidFill>
                  <a:schemeClr val="dk1"/>
                </a:solidFill>
              </a:defRPr>
            </a:lvl3pPr>
            <a:lvl4pPr marL="2438339" lvl="3" indent="-423323" rtl="0">
              <a:lnSpc>
                <a:spcPct val="115000"/>
              </a:lnSpc>
              <a:spcBef>
                <a:spcPts val="0"/>
              </a:spcBef>
              <a:spcAft>
                <a:spcPts val="0"/>
              </a:spcAft>
              <a:buClr>
                <a:schemeClr val="dk1"/>
              </a:buClr>
              <a:buSzPts val="1400"/>
              <a:buChar char="●"/>
              <a:defRPr>
                <a:solidFill>
                  <a:schemeClr val="dk1"/>
                </a:solidFill>
              </a:defRPr>
            </a:lvl4pPr>
            <a:lvl5pPr marL="3047924" lvl="4" indent="-423323" rtl="0">
              <a:lnSpc>
                <a:spcPct val="115000"/>
              </a:lnSpc>
              <a:spcBef>
                <a:spcPts val="0"/>
              </a:spcBef>
              <a:spcAft>
                <a:spcPts val="0"/>
              </a:spcAft>
              <a:buClr>
                <a:schemeClr val="dk1"/>
              </a:buClr>
              <a:buSzPts val="1400"/>
              <a:buChar char="○"/>
              <a:defRPr>
                <a:solidFill>
                  <a:schemeClr val="dk1"/>
                </a:solidFill>
              </a:defRPr>
            </a:lvl5pPr>
            <a:lvl6pPr marL="3657509" lvl="5" indent="-423323" rtl="0">
              <a:lnSpc>
                <a:spcPct val="115000"/>
              </a:lnSpc>
              <a:spcBef>
                <a:spcPts val="0"/>
              </a:spcBef>
              <a:spcAft>
                <a:spcPts val="0"/>
              </a:spcAft>
              <a:buClr>
                <a:schemeClr val="dk1"/>
              </a:buClr>
              <a:buSzPts val="1400"/>
              <a:buChar char="■"/>
              <a:defRPr>
                <a:solidFill>
                  <a:schemeClr val="dk1"/>
                </a:solidFill>
              </a:defRPr>
            </a:lvl6pPr>
            <a:lvl7pPr marL="4267093" lvl="6" indent="-423323" rtl="0">
              <a:lnSpc>
                <a:spcPct val="115000"/>
              </a:lnSpc>
              <a:spcBef>
                <a:spcPts val="0"/>
              </a:spcBef>
              <a:spcAft>
                <a:spcPts val="0"/>
              </a:spcAft>
              <a:buClr>
                <a:schemeClr val="dk1"/>
              </a:buClr>
              <a:buSzPts val="1400"/>
              <a:buChar char="●"/>
              <a:defRPr>
                <a:solidFill>
                  <a:schemeClr val="dk1"/>
                </a:solidFill>
              </a:defRPr>
            </a:lvl7pPr>
            <a:lvl8pPr marL="4876678" lvl="7" indent="-423323" rtl="0">
              <a:lnSpc>
                <a:spcPct val="115000"/>
              </a:lnSpc>
              <a:spcBef>
                <a:spcPts val="0"/>
              </a:spcBef>
              <a:spcAft>
                <a:spcPts val="0"/>
              </a:spcAft>
              <a:buClr>
                <a:schemeClr val="dk1"/>
              </a:buClr>
              <a:buSzPts val="1400"/>
              <a:buChar char="○"/>
              <a:defRPr>
                <a:solidFill>
                  <a:schemeClr val="dk1"/>
                </a:solidFill>
              </a:defRPr>
            </a:lvl8pPr>
            <a:lvl9pPr marL="5486263" lvl="8" indent="-423323" rtl="0">
              <a:lnSpc>
                <a:spcPct val="115000"/>
              </a:lnSpc>
              <a:spcBef>
                <a:spcPts val="0"/>
              </a:spcBef>
              <a:spcAft>
                <a:spcPts val="0"/>
              </a:spcAft>
              <a:buClr>
                <a:schemeClr val="dk1"/>
              </a:buClr>
              <a:buSzPts val="1400"/>
              <a:buChar char="■"/>
              <a:defRPr>
                <a:solidFill>
                  <a:schemeClr val="dk1"/>
                </a:solidFill>
              </a:defRPr>
            </a:lvl9pPr>
          </a:lstStyle>
          <a:p>
            <a:pPr lvl="0"/>
            <a:r>
              <a:rPr lang="en-GB"/>
              <a:t>Click to edit Master text styles</a:t>
            </a:r>
          </a:p>
        </p:txBody>
      </p:sp>
      <p:sp>
        <p:nvSpPr>
          <p:cNvPr id="44" name="Google Shape;44;p7"/>
          <p:cNvSpPr txBox="1">
            <a:spLocks noGrp="1"/>
          </p:cNvSpPr>
          <p:nvPr>
            <p:ph type="title"/>
          </p:nvPr>
        </p:nvSpPr>
        <p:spPr>
          <a:xfrm>
            <a:off x="960000" y="1686500"/>
            <a:ext cx="5642000" cy="721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a:t>Click to edit Master title style</a:t>
            </a:r>
            <a:endParaRPr/>
          </a:p>
        </p:txBody>
      </p:sp>
      <p:cxnSp>
        <p:nvCxnSpPr>
          <p:cNvPr id="45" name="Google Shape;45;p7"/>
          <p:cNvCxnSpPr/>
          <p:nvPr/>
        </p:nvCxnSpPr>
        <p:spPr>
          <a:xfrm>
            <a:off x="960000" y="-153767"/>
            <a:ext cx="0" cy="1561200"/>
          </a:xfrm>
          <a:prstGeom prst="straightConnector1">
            <a:avLst/>
          </a:prstGeom>
          <a:noFill/>
          <a:ln w="19050" cap="flat" cmpd="sng">
            <a:solidFill>
              <a:srgbClr val="0B5394"/>
            </a:solidFill>
            <a:prstDash val="solid"/>
            <a:round/>
            <a:headEnd type="none" w="med" len="med"/>
            <a:tailEnd type="none" w="med" len="med"/>
          </a:ln>
        </p:spPr>
      </p:cxnSp>
      <p:cxnSp>
        <p:nvCxnSpPr>
          <p:cNvPr id="46" name="Google Shape;46;p7"/>
          <p:cNvCxnSpPr/>
          <p:nvPr/>
        </p:nvCxnSpPr>
        <p:spPr>
          <a:xfrm>
            <a:off x="960000" y="5639900"/>
            <a:ext cx="0" cy="1561200"/>
          </a:xfrm>
          <a:prstGeom prst="straightConnector1">
            <a:avLst/>
          </a:prstGeom>
          <a:noFill/>
          <a:ln w="19050" cap="flat" cmpd="sng">
            <a:solidFill>
              <a:srgbClr val="0B5394"/>
            </a:solidFill>
            <a:prstDash val="solid"/>
            <a:round/>
            <a:headEnd type="none" w="med" len="med"/>
            <a:tailEnd type="none" w="med" len="med"/>
          </a:ln>
        </p:spPr>
      </p:cxnSp>
      <p:cxnSp>
        <p:nvCxnSpPr>
          <p:cNvPr id="47" name="Google Shape;47;p7"/>
          <p:cNvCxnSpPr/>
          <p:nvPr/>
        </p:nvCxnSpPr>
        <p:spPr>
          <a:xfrm>
            <a:off x="7021533" y="-153767"/>
            <a:ext cx="0" cy="7165200"/>
          </a:xfrm>
          <a:prstGeom prst="straightConnector1">
            <a:avLst/>
          </a:prstGeom>
          <a:noFill/>
          <a:ln w="19050" cap="flat" cmpd="sng">
            <a:solidFill>
              <a:srgbClr val="0B5394"/>
            </a:solidFill>
            <a:prstDash val="solid"/>
            <a:round/>
            <a:headEnd type="none" w="med" len="med"/>
            <a:tailEnd type="none" w="med" len="med"/>
          </a:ln>
        </p:spPr>
      </p:cxnSp>
      <p:cxnSp>
        <p:nvCxnSpPr>
          <p:cNvPr id="48" name="Google Shape;48;p7"/>
          <p:cNvCxnSpPr/>
          <p:nvPr/>
        </p:nvCxnSpPr>
        <p:spPr>
          <a:xfrm>
            <a:off x="11248000" y="-153767"/>
            <a:ext cx="0" cy="7165200"/>
          </a:xfrm>
          <a:prstGeom prst="straightConnector1">
            <a:avLst/>
          </a:prstGeom>
          <a:noFill/>
          <a:ln w="19050" cap="flat" cmpd="sng">
            <a:solidFill>
              <a:srgbClr val="0B5394"/>
            </a:solidFill>
            <a:prstDash val="solid"/>
            <a:round/>
            <a:headEnd type="none" w="med" len="med"/>
            <a:tailEnd type="none" w="med" len="med"/>
          </a:ln>
        </p:spPr>
      </p:cxnSp>
    </p:spTree>
    <p:extLst>
      <p:ext uri="{BB962C8B-B14F-4D97-AF65-F5344CB8AC3E}">
        <p14:creationId xmlns:p14="http://schemas.microsoft.com/office/powerpoint/2010/main" val="209328866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49"/>
        <p:cNvGrpSpPr/>
        <p:nvPr/>
      </p:nvGrpSpPr>
      <p:grpSpPr>
        <a:xfrm>
          <a:off x="0" y="0"/>
          <a:ext cx="0" cy="0"/>
          <a:chOff x="0" y="0"/>
          <a:chExt cx="0" cy="0"/>
        </a:xfrm>
      </p:grpSpPr>
      <p:pic>
        <p:nvPicPr>
          <p:cNvPr id="50" name="Google Shape;50;p8"/>
          <p:cNvPicPr preferRelativeResize="0"/>
          <p:nvPr/>
        </p:nvPicPr>
        <p:blipFill>
          <a:blip r:embed="rId2">
            <a:alphaModFix/>
          </a:blip>
          <a:stretch>
            <a:fillRect/>
          </a:stretch>
        </p:blipFill>
        <p:spPr>
          <a:xfrm flipH="1">
            <a:off x="1" y="1"/>
            <a:ext cx="12191996" cy="6858001"/>
          </a:xfrm>
          <a:prstGeom prst="rect">
            <a:avLst/>
          </a:prstGeom>
          <a:noFill/>
          <a:ln>
            <a:noFill/>
          </a:ln>
        </p:spPr>
      </p:pic>
      <p:sp>
        <p:nvSpPr>
          <p:cNvPr id="51" name="Google Shape;51;p8"/>
          <p:cNvSpPr txBox="1">
            <a:spLocks noGrp="1"/>
          </p:cNvSpPr>
          <p:nvPr>
            <p:ph type="title"/>
          </p:nvPr>
        </p:nvSpPr>
        <p:spPr>
          <a:xfrm>
            <a:off x="2493567" y="1778467"/>
            <a:ext cx="7204800" cy="33396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7333"/>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rPr lang="en-GB"/>
              <a:t>Click to edit Master title style</a:t>
            </a:r>
            <a:endParaRPr/>
          </a:p>
        </p:txBody>
      </p:sp>
      <p:cxnSp>
        <p:nvCxnSpPr>
          <p:cNvPr id="52" name="Google Shape;52;p8"/>
          <p:cNvCxnSpPr/>
          <p:nvPr/>
        </p:nvCxnSpPr>
        <p:spPr>
          <a:xfrm>
            <a:off x="6095967" y="-393933"/>
            <a:ext cx="0" cy="2172400"/>
          </a:xfrm>
          <a:prstGeom prst="straightConnector1">
            <a:avLst/>
          </a:prstGeom>
          <a:noFill/>
          <a:ln w="19050" cap="flat" cmpd="sng">
            <a:solidFill>
              <a:srgbClr val="0B5394"/>
            </a:solidFill>
            <a:prstDash val="solid"/>
            <a:round/>
            <a:headEnd type="none" w="med" len="med"/>
            <a:tailEnd type="none" w="med" len="med"/>
          </a:ln>
        </p:spPr>
      </p:cxnSp>
      <p:cxnSp>
        <p:nvCxnSpPr>
          <p:cNvPr id="53" name="Google Shape;53;p8"/>
          <p:cNvCxnSpPr/>
          <p:nvPr/>
        </p:nvCxnSpPr>
        <p:spPr>
          <a:xfrm>
            <a:off x="6095967" y="5118067"/>
            <a:ext cx="0" cy="2134000"/>
          </a:xfrm>
          <a:prstGeom prst="straightConnector1">
            <a:avLst/>
          </a:prstGeom>
          <a:noFill/>
          <a:ln w="19050" cap="flat" cmpd="sng">
            <a:solidFill>
              <a:srgbClr val="0B5394"/>
            </a:solidFill>
            <a:prstDash val="solid"/>
            <a:round/>
            <a:headEnd type="none" w="med" len="med"/>
            <a:tailEnd type="none" w="med" len="med"/>
          </a:ln>
        </p:spPr>
      </p:cxnSp>
    </p:spTree>
    <p:extLst>
      <p:ext uri="{BB962C8B-B14F-4D97-AF65-F5344CB8AC3E}">
        <p14:creationId xmlns:p14="http://schemas.microsoft.com/office/powerpoint/2010/main" val="1704645184"/>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54"/>
        <p:cNvGrpSpPr/>
        <p:nvPr/>
      </p:nvGrpSpPr>
      <p:grpSpPr>
        <a:xfrm>
          <a:off x="0" y="0"/>
          <a:ext cx="0" cy="0"/>
          <a:chOff x="0" y="0"/>
          <a:chExt cx="0" cy="0"/>
        </a:xfrm>
      </p:grpSpPr>
      <p:pic>
        <p:nvPicPr>
          <p:cNvPr id="55" name="Google Shape;55;p9"/>
          <p:cNvPicPr preferRelativeResize="0"/>
          <p:nvPr/>
        </p:nvPicPr>
        <p:blipFill>
          <a:blip r:embed="rId2">
            <a:alphaModFix/>
          </a:blip>
          <a:stretch>
            <a:fillRect/>
          </a:stretch>
        </p:blipFill>
        <p:spPr>
          <a:xfrm flipH="1">
            <a:off x="1" y="1"/>
            <a:ext cx="12191996" cy="6858001"/>
          </a:xfrm>
          <a:prstGeom prst="rect">
            <a:avLst/>
          </a:prstGeom>
          <a:noFill/>
          <a:ln>
            <a:noFill/>
          </a:ln>
        </p:spPr>
      </p:pic>
      <p:sp>
        <p:nvSpPr>
          <p:cNvPr id="56" name="Google Shape;56;p9"/>
          <p:cNvSpPr txBox="1">
            <a:spLocks noGrp="1"/>
          </p:cNvSpPr>
          <p:nvPr>
            <p:ph type="title"/>
          </p:nvPr>
        </p:nvSpPr>
        <p:spPr>
          <a:xfrm>
            <a:off x="2749467" y="1138700"/>
            <a:ext cx="6693200" cy="145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7333"/>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GB"/>
              <a:t>Click to edit Master title style</a:t>
            </a:r>
            <a:endParaRPr/>
          </a:p>
        </p:txBody>
      </p:sp>
      <p:sp>
        <p:nvSpPr>
          <p:cNvPr id="57" name="Google Shape;57;p9"/>
          <p:cNvSpPr txBox="1">
            <a:spLocks noGrp="1"/>
          </p:cNvSpPr>
          <p:nvPr>
            <p:ph type="subTitle" idx="1"/>
          </p:nvPr>
        </p:nvSpPr>
        <p:spPr>
          <a:xfrm>
            <a:off x="3189233" y="3748867"/>
            <a:ext cx="5813600" cy="1806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cxnSp>
        <p:nvCxnSpPr>
          <p:cNvPr id="58" name="Google Shape;58;p9"/>
          <p:cNvCxnSpPr/>
          <p:nvPr/>
        </p:nvCxnSpPr>
        <p:spPr>
          <a:xfrm>
            <a:off x="6095833" y="5610867"/>
            <a:ext cx="0" cy="1768800"/>
          </a:xfrm>
          <a:prstGeom prst="straightConnector1">
            <a:avLst/>
          </a:prstGeom>
          <a:noFill/>
          <a:ln w="19050" cap="flat" cmpd="sng">
            <a:solidFill>
              <a:srgbClr val="0B5394"/>
            </a:solidFill>
            <a:prstDash val="solid"/>
            <a:round/>
            <a:headEnd type="none" w="med" len="med"/>
            <a:tailEnd type="none" w="med" len="med"/>
          </a:ln>
        </p:spPr>
      </p:cxnSp>
      <p:cxnSp>
        <p:nvCxnSpPr>
          <p:cNvPr id="59" name="Google Shape;59;p9"/>
          <p:cNvCxnSpPr/>
          <p:nvPr/>
        </p:nvCxnSpPr>
        <p:spPr>
          <a:xfrm>
            <a:off x="6095833" y="-630100"/>
            <a:ext cx="0" cy="1768800"/>
          </a:xfrm>
          <a:prstGeom prst="straightConnector1">
            <a:avLst/>
          </a:prstGeom>
          <a:noFill/>
          <a:ln w="19050" cap="flat" cmpd="sng">
            <a:solidFill>
              <a:srgbClr val="0B5394"/>
            </a:solidFill>
            <a:prstDash val="solid"/>
            <a:round/>
            <a:headEnd type="none" w="med" len="med"/>
            <a:tailEnd type="none" w="med" len="med"/>
          </a:ln>
        </p:spPr>
      </p:cxnSp>
    </p:spTree>
    <p:extLst>
      <p:ext uri="{BB962C8B-B14F-4D97-AF65-F5344CB8AC3E}">
        <p14:creationId xmlns:p14="http://schemas.microsoft.com/office/powerpoint/2010/main" val="375779892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60"/>
        <p:cNvGrpSpPr/>
        <p:nvPr/>
      </p:nvGrpSpPr>
      <p:grpSpPr>
        <a:xfrm>
          <a:off x="0" y="0"/>
          <a:ext cx="0" cy="0"/>
          <a:chOff x="0" y="0"/>
          <a:chExt cx="0" cy="0"/>
        </a:xfrm>
      </p:grpSpPr>
      <p:sp>
        <p:nvSpPr>
          <p:cNvPr id="61" name="Google Shape;61;p10"/>
          <p:cNvSpPr txBox="1">
            <a:spLocks noGrp="1"/>
          </p:cNvSpPr>
          <p:nvPr>
            <p:ph type="title"/>
          </p:nvPr>
        </p:nvSpPr>
        <p:spPr>
          <a:xfrm>
            <a:off x="960000" y="1410900"/>
            <a:ext cx="4042800" cy="2056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solidFill>
                  <a:schemeClr val="lt1"/>
                </a:solidFill>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rPr lang="en-GB"/>
              <a:t>Click to edit Master title style</a:t>
            </a:r>
            <a:endParaRPr/>
          </a:p>
        </p:txBody>
      </p:sp>
      <p:cxnSp>
        <p:nvCxnSpPr>
          <p:cNvPr id="62" name="Google Shape;62;p10"/>
          <p:cNvCxnSpPr/>
          <p:nvPr/>
        </p:nvCxnSpPr>
        <p:spPr>
          <a:xfrm>
            <a:off x="2981400" y="-115167"/>
            <a:ext cx="0" cy="1526000"/>
          </a:xfrm>
          <a:prstGeom prst="straightConnector1">
            <a:avLst/>
          </a:prstGeom>
          <a:noFill/>
          <a:ln w="19050" cap="flat" cmpd="sng">
            <a:solidFill>
              <a:schemeClr val="accent2"/>
            </a:solidFill>
            <a:prstDash val="solid"/>
            <a:round/>
            <a:headEnd type="none" w="med" len="med"/>
            <a:tailEnd type="none" w="med" len="med"/>
          </a:ln>
        </p:spPr>
      </p:cxnSp>
      <p:cxnSp>
        <p:nvCxnSpPr>
          <p:cNvPr id="63" name="Google Shape;63;p10"/>
          <p:cNvCxnSpPr/>
          <p:nvPr/>
        </p:nvCxnSpPr>
        <p:spPr>
          <a:xfrm>
            <a:off x="2981400" y="3467300"/>
            <a:ext cx="0" cy="34932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519026122"/>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64"/>
        <p:cNvGrpSpPr/>
        <p:nvPr/>
      </p:nvGrpSpPr>
      <p:grpSpPr>
        <a:xfrm>
          <a:off x="0" y="0"/>
          <a:ext cx="0" cy="0"/>
          <a:chOff x="0" y="0"/>
          <a:chExt cx="0" cy="0"/>
        </a:xfrm>
      </p:grpSpPr>
      <p:pic>
        <p:nvPicPr>
          <p:cNvPr id="65" name="Google Shape;65;p11"/>
          <p:cNvPicPr preferRelativeResize="0"/>
          <p:nvPr/>
        </p:nvPicPr>
        <p:blipFill>
          <a:blip r:embed="rId2">
            <a:alphaModFix/>
          </a:blip>
          <a:stretch>
            <a:fillRect/>
          </a:stretch>
        </p:blipFill>
        <p:spPr>
          <a:xfrm>
            <a:off x="0" y="0"/>
            <a:ext cx="12192000" cy="6858000"/>
          </a:xfrm>
          <a:prstGeom prst="rect">
            <a:avLst/>
          </a:prstGeom>
          <a:noFill/>
          <a:ln>
            <a:noFill/>
          </a:ln>
        </p:spPr>
      </p:pic>
      <p:sp>
        <p:nvSpPr>
          <p:cNvPr id="66" name="Google Shape;66;p11"/>
          <p:cNvSpPr txBox="1">
            <a:spLocks noGrp="1"/>
          </p:cNvSpPr>
          <p:nvPr>
            <p:ph type="title" hasCustomPrompt="1"/>
          </p:nvPr>
        </p:nvSpPr>
        <p:spPr>
          <a:xfrm>
            <a:off x="1712000" y="1631333"/>
            <a:ext cx="8768000" cy="204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600"/>
              <a:buNone/>
              <a:defRPr sz="12000"/>
            </a:lvl1pPr>
            <a:lvl2pPr lvl="1" algn="ctr" rtl="0">
              <a:spcBef>
                <a:spcPts val="0"/>
              </a:spcBef>
              <a:spcAft>
                <a:spcPts val="0"/>
              </a:spcAft>
              <a:buSzPts val="9600"/>
              <a:buNone/>
              <a:defRPr sz="12800"/>
            </a:lvl2pPr>
            <a:lvl3pPr lvl="2" algn="ctr" rtl="0">
              <a:spcBef>
                <a:spcPts val="0"/>
              </a:spcBef>
              <a:spcAft>
                <a:spcPts val="0"/>
              </a:spcAft>
              <a:buSzPts val="9600"/>
              <a:buNone/>
              <a:defRPr sz="12800"/>
            </a:lvl3pPr>
            <a:lvl4pPr lvl="3" algn="ctr" rtl="0">
              <a:spcBef>
                <a:spcPts val="0"/>
              </a:spcBef>
              <a:spcAft>
                <a:spcPts val="0"/>
              </a:spcAft>
              <a:buSzPts val="9600"/>
              <a:buNone/>
              <a:defRPr sz="12800"/>
            </a:lvl4pPr>
            <a:lvl5pPr lvl="4" algn="ctr" rtl="0">
              <a:spcBef>
                <a:spcPts val="0"/>
              </a:spcBef>
              <a:spcAft>
                <a:spcPts val="0"/>
              </a:spcAft>
              <a:buSzPts val="9600"/>
              <a:buNone/>
              <a:defRPr sz="12800"/>
            </a:lvl5pPr>
            <a:lvl6pPr lvl="5" algn="ctr" rtl="0">
              <a:spcBef>
                <a:spcPts val="0"/>
              </a:spcBef>
              <a:spcAft>
                <a:spcPts val="0"/>
              </a:spcAft>
              <a:buSzPts val="9600"/>
              <a:buNone/>
              <a:defRPr sz="12800"/>
            </a:lvl6pPr>
            <a:lvl7pPr lvl="6" algn="ctr" rtl="0">
              <a:spcBef>
                <a:spcPts val="0"/>
              </a:spcBef>
              <a:spcAft>
                <a:spcPts val="0"/>
              </a:spcAft>
              <a:buSzPts val="9600"/>
              <a:buNone/>
              <a:defRPr sz="12800"/>
            </a:lvl7pPr>
            <a:lvl8pPr lvl="7" algn="ctr" rtl="0">
              <a:spcBef>
                <a:spcPts val="0"/>
              </a:spcBef>
              <a:spcAft>
                <a:spcPts val="0"/>
              </a:spcAft>
              <a:buSzPts val="9600"/>
              <a:buNone/>
              <a:defRPr sz="12800"/>
            </a:lvl8pPr>
            <a:lvl9pPr lvl="8" algn="ctr" rtl="0">
              <a:spcBef>
                <a:spcPts val="0"/>
              </a:spcBef>
              <a:spcAft>
                <a:spcPts val="0"/>
              </a:spcAft>
              <a:buSzPts val="9600"/>
              <a:buNone/>
              <a:defRPr sz="12800"/>
            </a:lvl9pPr>
          </a:lstStyle>
          <a:p>
            <a:r>
              <a:t>xx%</a:t>
            </a:r>
          </a:p>
        </p:txBody>
      </p:sp>
      <p:sp>
        <p:nvSpPr>
          <p:cNvPr id="67" name="Google Shape;67;p11"/>
          <p:cNvSpPr txBox="1">
            <a:spLocks noGrp="1"/>
          </p:cNvSpPr>
          <p:nvPr>
            <p:ph type="subTitle" idx="1"/>
          </p:nvPr>
        </p:nvSpPr>
        <p:spPr>
          <a:xfrm>
            <a:off x="960200" y="4585467"/>
            <a:ext cx="10271600" cy="6412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400"/>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GB"/>
              <a:t>Click to edit Master subtitle style</a:t>
            </a:r>
            <a:endParaRPr/>
          </a:p>
        </p:txBody>
      </p:sp>
      <p:cxnSp>
        <p:nvCxnSpPr>
          <p:cNvPr id="68" name="Google Shape;68;p11"/>
          <p:cNvCxnSpPr/>
          <p:nvPr/>
        </p:nvCxnSpPr>
        <p:spPr>
          <a:xfrm>
            <a:off x="6096000" y="5226667"/>
            <a:ext cx="0" cy="1906400"/>
          </a:xfrm>
          <a:prstGeom prst="straightConnector1">
            <a:avLst/>
          </a:prstGeom>
          <a:noFill/>
          <a:ln w="19050" cap="flat" cmpd="sng">
            <a:solidFill>
              <a:srgbClr val="0B5394"/>
            </a:solidFill>
            <a:prstDash val="solid"/>
            <a:round/>
            <a:headEnd type="none" w="med" len="med"/>
            <a:tailEnd type="none" w="med" len="med"/>
          </a:ln>
        </p:spPr>
      </p:cxnSp>
      <p:cxnSp>
        <p:nvCxnSpPr>
          <p:cNvPr id="69" name="Google Shape;69;p11"/>
          <p:cNvCxnSpPr/>
          <p:nvPr/>
        </p:nvCxnSpPr>
        <p:spPr>
          <a:xfrm>
            <a:off x="6096000" y="-351867"/>
            <a:ext cx="0" cy="1983200"/>
          </a:xfrm>
          <a:prstGeom prst="straightConnector1">
            <a:avLst/>
          </a:prstGeom>
          <a:noFill/>
          <a:ln w="19050" cap="flat" cmpd="sng">
            <a:solidFill>
              <a:srgbClr val="0B5394"/>
            </a:solidFill>
            <a:prstDash val="solid"/>
            <a:round/>
            <a:headEnd type="none" w="med" len="med"/>
            <a:tailEnd type="none" w="med" len="med"/>
          </a:ln>
        </p:spPr>
      </p:cxnSp>
    </p:spTree>
    <p:extLst>
      <p:ext uri="{BB962C8B-B14F-4D97-AF65-F5344CB8AC3E}">
        <p14:creationId xmlns:p14="http://schemas.microsoft.com/office/powerpoint/2010/main" val="414188431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0"/>
        <p:cNvGrpSpPr/>
        <p:nvPr/>
      </p:nvGrpSpPr>
      <p:grpSpPr>
        <a:xfrm>
          <a:off x="0" y="0"/>
          <a:ext cx="0" cy="0"/>
          <a:chOff x="0" y="0"/>
          <a:chExt cx="0" cy="0"/>
        </a:xfrm>
      </p:grpSpPr>
    </p:spTree>
    <p:extLst>
      <p:ext uri="{BB962C8B-B14F-4D97-AF65-F5344CB8AC3E}">
        <p14:creationId xmlns:p14="http://schemas.microsoft.com/office/powerpoint/2010/main" val="26439269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01"/>
        <p:cNvGrpSpPr/>
        <p:nvPr/>
      </p:nvGrpSpPr>
      <p:grpSpPr>
        <a:xfrm>
          <a:off x="0" y="0"/>
          <a:ext cx="0" cy="0"/>
          <a:chOff x="0" y="0"/>
          <a:chExt cx="0" cy="0"/>
        </a:xfrm>
      </p:grpSpPr>
      <p:grpSp>
        <p:nvGrpSpPr>
          <p:cNvPr id="102" name="Google Shape;102;p9"/>
          <p:cNvGrpSpPr/>
          <p:nvPr/>
        </p:nvGrpSpPr>
        <p:grpSpPr>
          <a:xfrm rot="5400000">
            <a:off x="2323544" y="-2945039"/>
            <a:ext cx="7329403" cy="12813509"/>
            <a:chOff x="3750750" y="2350500"/>
            <a:chExt cx="638650" cy="649825"/>
          </a:xfrm>
        </p:grpSpPr>
        <p:sp>
          <p:nvSpPr>
            <p:cNvPr id="103" name="Google Shape;103;p9"/>
            <p:cNvSpPr/>
            <p:nvPr/>
          </p:nvSpPr>
          <p:spPr>
            <a:xfrm>
              <a:off x="3750750" y="2728525"/>
              <a:ext cx="265975" cy="259575"/>
            </a:xfrm>
            <a:custGeom>
              <a:avLst/>
              <a:gdLst/>
              <a:ahLst/>
              <a:cxnLst/>
              <a:rect l="l" t="t" r="r" b="b"/>
              <a:pathLst>
                <a:path w="10639" h="10383" extrusionOk="0">
                  <a:moveTo>
                    <a:pt x="75" y="1"/>
                  </a:moveTo>
                  <a:cubicBezTo>
                    <a:pt x="50" y="1"/>
                    <a:pt x="26" y="5"/>
                    <a:pt x="0" y="13"/>
                  </a:cubicBezTo>
                  <a:cubicBezTo>
                    <a:pt x="573" y="2965"/>
                    <a:pt x="2370" y="5574"/>
                    <a:pt x="4586" y="7610"/>
                  </a:cubicBezTo>
                  <a:cubicBezTo>
                    <a:pt x="5518" y="8465"/>
                    <a:pt x="6536" y="9235"/>
                    <a:pt x="7665" y="9791"/>
                  </a:cubicBezTo>
                  <a:cubicBezTo>
                    <a:pt x="8153" y="10040"/>
                    <a:pt x="8743" y="10348"/>
                    <a:pt x="9299" y="10382"/>
                  </a:cubicBezTo>
                  <a:cubicBezTo>
                    <a:pt x="9309" y="10382"/>
                    <a:pt x="9319" y="10382"/>
                    <a:pt x="9330" y="10382"/>
                  </a:cubicBezTo>
                  <a:cubicBezTo>
                    <a:pt x="9657" y="10382"/>
                    <a:pt x="10639" y="10253"/>
                    <a:pt x="10266" y="9740"/>
                  </a:cubicBezTo>
                  <a:cubicBezTo>
                    <a:pt x="10198" y="9655"/>
                    <a:pt x="10104" y="9612"/>
                    <a:pt x="10010" y="9569"/>
                  </a:cubicBezTo>
                  <a:cubicBezTo>
                    <a:pt x="9582" y="9398"/>
                    <a:pt x="9154" y="9235"/>
                    <a:pt x="8726" y="9064"/>
                  </a:cubicBezTo>
                  <a:cubicBezTo>
                    <a:pt x="6827" y="8286"/>
                    <a:pt x="5176" y="7003"/>
                    <a:pt x="3807" y="5480"/>
                  </a:cubicBezTo>
                  <a:cubicBezTo>
                    <a:pt x="2438" y="3948"/>
                    <a:pt x="1361" y="2195"/>
                    <a:pt x="454" y="355"/>
                  </a:cubicBezTo>
                  <a:cubicBezTo>
                    <a:pt x="386" y="198"/>
                    <a:pt x="246" y="1"/>
                    <a:pt x="75"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 name="Google Shape;104;p9"/>
            <p:cNvSpPr/>
            <p:nvPr/>
          </p:nvSpPr>
          <p:spPr>
            <a:xfrm>
              <a:off x="3784750" y="2350500"/>
              <a:ext cx="319975" cy="635350"/>
            </a:xfrm>
            <a:custGeom>
              <a:avLst/>
              <a:gdLst/>
              <a:ahLst/>
              <a:cxnLst/>
              <a:rect l="l" t="t" r="r" b="b"/>
              <a:pathLst>
                <a:path w="12799" h="25414" extrusionOk="0">
                  <a:moveTo>
                    <a:pt x="6009" y="0"/>
                  </a:moveTo>
                  <a:cubicBezTo>
                    <a:pt x="5490" y="0"/>
                    <a:pt x="5216" y="627"/>
                    <a:pt x="5074" y="1130"/>
                  </a:cubicBezTo>
                  <a:cubicBezTo>
                    <a:pt x="4877" y="1900"/>
                    <a:pt x="4663" y="2670"/>
                    <a:pt x="4338" y="3397"/>
                  </a:cubicBezTo>
                  <a:cubicBezTo>
                    <a:pt x="3440" y="5407"/>
                    <a:pt x="1720" y="6973"/>
                    <a:pt x="865" y="9018"/>
                  </a:cubicBezTo>
                  <a:cubicBezTo>
                    <a:pt x="1" y="11062"/>
                    <a:pt x="112" y="13500"/>
                    <a:pt x="1173" y="15451"/>
                  </a:cubicBezTo>
                  <a:cubicBezTo>
                    <a:pt x="2550" y="17992"/>
                    <a:pt x="5228" y="19480"/>
                    <a:pt x="7546" y="21208"/>
                  </a:cubicBezTo>
                  <a:cubicBezTo>
                    <a:pt x="8538" y="21952"/>
                    <a:pt x="9471" y="22748"/>
                    <a:pt x="10369" y="23612"/>
                  </a:cubicBezTo>
                  <a:cubicBezTo>
                    <a:pt x="10805" y="24040"/>
                    <a:pt x="11233" y="24485"/>
                    <a:pt x="11652" y="24938"/>
                  </a:cubicBezTo>
                  <a:cubicBezTo>
                    <a:pt x="11815" y="25117"/>
                    <a:pt x="12133" y="25414"/>
                    <a:pt x="12390" y="25414"/>
                  </a:cubicBezTo>
                  <a:cubicBezTo>
                    <a:pt x="12537" y="25414"/>
                    <a:pt x="12665" y="25316"/>
                    <a:pt x="12730" y="25041"/>
                  </a:cubicBezTo>
                  <a:cubicBezTo>
                    <a:pt x="12799" y="24784"/>
                    <a:pt x="12679" y="24510"/>
                    <a:pt x="12559" y="24279"/>
                  </a:cubicBezTo>
                  <a:cubicBezTo>
                    <a:pt x="11430" y="22064"/>
                    <a:pt x="9428" y="20438"/>
                    <a:pt x="7332" y="19112"/>
                  </a:cubicBezTo>
                  <a:cubicBezTo>
                    <a:pt x="5245" y="17795"/>
                    <a:pt x="2875" y="16571"/>
                    <a:pt x="1848" y="14322"/>
                  </a:cubicBezTo>
                  <a:cubicBezTo>
                    <a:pt x="899" y="12226"/>
                    <a:pt x="1395" y="9728"/>
                    <a:pt x="2439" y="7674"/>
                  </a:cubicBezTo>
                  <a:cubicBezTo>
                    <a:pt x="3474" y="5621"/>
                    <a:pt x="5005" y="3850"/>
                    <a:pt x="6254" y="1917"/>
                  </a:cubicBezTo>
                  <a:cubicBezTo>
                    <a:pt x="6459" y="1601"/>
                    <a:pt x="6673" y="1233"/>
                    <a:pt x="6682" y="848"/>
                  </a:cubicBezTo>
                  <a:cubicBezTo>
                    <a:pt x="6690" y="454"/>
                    <a:pt x="6425" y="35"/>
                    <a:pt x="6040" y="1"/>
                  </a:cubicBezTo>
                  <a:cubicBezTo>
                    <a:pt x="6030" y="0"/>
                    <a:pt x="6019" y="0"/>
                    <a:pt x="6009"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 name="Google Shape;105;p9"/>
            <p:cNvSpPr/>
            <p:nvPr/>
          </p:nvSpPr>
          <p:spPr>
            <a:xfrm>
              <a:off x="3907725" y="2390850"/>
              <a:ext cx="350350" cy="606625"/>
            </a:xfrm>
            <a:custGeom>
              <a:avLst/>
              <a:gdLst/>
              <a:ahLst/>
              <a:cxnLst/>
              <a:rect l="l" t="t" r="r" b="b"/>
              <a:pathLst>
                <a:path w="14014" h="24265" extrusionOk="0">
                  <a:moveTo>
                    <a:pt x="8788" y="0"/>
                  </a:moveTo>
                  <a:cubicBezTo>
                    <a:pt x="8702" y="0"/>
                    <a:pt x="8616" y="1"/>
                    <a:pt x="8530" y="4"/>
                  </a:cubicBezTo>
                  <a:cubicBezTo>
                    <a:pt x="7460" y="38"/>
                    <a:pt x="6383" y="217"/>
                    <a:pt x="5399" y="662"/>
                  </a:cubicBezTo>
                  <a:cubicBezTo>
                    <a:pt x="3525" y="1492"/>
                    <a:pt x="2148" y="3195"/>
                    <a:pt x="1284" y="5051"/>
                  </a:cubicBezTo>
                  <a:cubicBezTo>
                    <a:pt x="411" y="6907"/>
                    <a:pt x="1" y="9055"/>
                    <a:pt x="617" y="10988"/>
                  </a:cubicBezTo>
                  <a:cubicBezTo>
                    <a:pt x="1335" y="13221"/>
                    <a:pt x="3260" y="14803"/>
                    <a:pt x="4962" y="16420"/>
                  </a:cubicBezTo>
                  <a:cubicBezTo>
                    <a:pt x="6554" y="17943"/>
                    <a:pt x="8051" y="19637"/>
                    <a:pt x="8863" y="21690"/>
                  </a:cubicBezTo>
                  <a:cubicBezTo>
                    <a:pt x="9129" y="22366"/>
                    <a:pt x="9248" y="23059"/>
                    <a:pt x="9437" y="23743"/>
                  </a:cubicBezTo>
                  <a:cubicBezTo>
                    <a:pt x="9507" y="23983"/>
                    <a:pt x="9676" y="24265"/>
                    <a:pt x="9828" y="24265"/>
                  </a:cubicBezTo>
                  <a:cubicBezTo>
                    <a:pt x="9915" y="24265"/>
                    <a:pt x="9997" y="24174"/>
                    <a:pt x="10053" y="23932"/>
                  </a:cubicBezTo>
                  <a:cubicBezTo>
                    <a:pt x="10181" y="23384"/>
                    <a:pt x="9941" y="22614"/>
                    <a:pt x="9813" y="22075"/>
                  </a:cubicBezTo>
                  <a:cubicBezTo>
                    <a:pt x="9522" y="20877"/>
                    <a:pt x="9026" y="19723"/>
                    <a:pt x="8324" y="18713"/>
                  </a:cubicBezTo>
                  <a:cubicBezTo>
                    <a:pt x="7332" y="17259"/>
                    <a:pt x="5989" y="16087"/>
                    <a:pt x="4731" y="14863"/>
                  </a:cubicBezTo>
                  <a:cubicBezTo>
                    <a:pt x="3482" y="13623"/>
                    <a:pt x="2285" y="12254"/>
                    <a:pt x="1729" y="10586"/>
                  </a:cubicBezTo>
                  <a:cubicBezTo>
                    <a:pt x="1113" y="8730"/>
                    <a:pt x="1378" y="6617"/>
                    <a:pt x="2422" y="4965"/>
                  </a:cubicBezTo>
                  <a:cubicBezTo>
                    <a:pt x="2892" y="4230"/>
                    <a:pt x="3508" y="3597"/>
                    <a:pt x="4133" y="2998"/>
                  </a:cubicBezTo>
                  <a:cubicBezTo>
                    <a:pt x="4689" y="2467"/>
                    <a:pt x="5279" y="1954"/>
                    <a:pt x="5963" y="1586"/>
                  </a:cubicBezTo>
                  <a:cubicBezTo>
                    <a:pt x="6758" y="1162"/>
                    <a:pt x="7635" y="969"/>
                    <a:pt x="8524" y="969"/>
                  </a:cubicBezTo>
                  <a:cubicBezTo>
                    <a:pt x="10201" y="969"/>
                    <a:pt x="11921" y="1654"/>
                    <a:pt x="13218" y="2767"/>
                  </a:cubicBezTo>
                  <a:cubicBezTo>
                    <a:pt x="13342" y="2866"/>
                    <a:pt x="13474" y="2981"/>
                    <a:pt x="13629" y="2981"/>
                  </a:cubicBezTo>
                  <a:cubicBezTo>
                    <a:pt x="13635" y="2981"/>
                    <a:pt x="13640" y="2981"/>
                    <a:pt x="13646" y="2981"/>
                  </a:cubicBezTo>
                  <a:cubicBezTo>
                    <a:pt x="13868" y="2972"/>
                    <a:pt x="14013" y="2733"/>
                    <a:pt x="14005" y="2510"/>
                  </a:cubicBezTo>
                  <a:cubicBezTo>
                    <a:pt x="13996" y="2296"/>
                    <a:pt x="13859" y="2100"/>
                    <a:pt x="13714" y="1928"/>
                  </a:cubicBezTo>
                  <a:cubicBezTo>
                    <a:pt x="12554" y="531"/>
                    <a:pt x="10628" y="0"/>
                    <a:pt x="8788" y="0"/>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 name="Google Shape;106;p9"/>
            <p:cNvSpPr/>
            <p:nvPr/>
          </p:nvSpPr>
          <p:spPr>
            <a:xfrm>
              <a:off x="4173350" y="2485675"/>
              <a:ext cx="151450" cy="514650"/>
            </a:xfrm>
            <a:custGeom>
              <a:avLst/>
              <a:gdLst/>
              <a:ahLst/>
              <a:cxnLst/>
              <a:rect l="l" t="t" r="r" b="b"/>
              <a:pathLst>
                <a:path w="6058" h="20586" extrusionOk="0">
                  <a:moveTo>
                    <a:pt x="847" y="1"/>
                  </a:moveTo>
                  <a:cubicBezTo>
                    <a:pt x="625" y="1"/>
                    <a:pt x="413" y="62"/>
                    <a:pt x="283" y="231"/>
                  </a:cubicBezTo>
                  <a:cubicBezTo>
                    <a:pt x="1" y="599"/>
                    <a:pt x="326" y="1121"/>
                    <a:pt x="668" y="1421"/>
                  </a:cubicBezTo>
                  <a:cubicBezTo>
                    <a:pt x="1891" y="2490"/>
                    <a:pt x="3679" y="2952"/>
                    <a:pt x="4526" y="4338"/>
                  </a:cubicBezTo>
                  <a:cubicBezTo>
                    <a:pt x="5082" y="5262"/>
                    <a:pt x="5099" y="6425"/>
                    <a:pt x="4954" y="7494"/>
                  </a:cubicBezTo>
                  <a:cubicBezTo>
                    <a:pt x="4526" y="10497"/>
                    <a:pt x="2935" y="13201"/>
                    <a:pt x="1874" y="16049"/>
                  </a:cubicBezTo>
                  <a:cubicBezTo>
                    <a:pt x="1592" y="16785"/>
                    <a:pt x="1361" y="17546"/>
                    <a:pt x="1293" y="18325"/>
                  </a:cubicBezTo>
                  <a:cubicBezTo>
                    <a:pt x="1267" y="18736"/>
                    <a:pt x="1250" y="20586"/>
                    <a:pt x="1895" y="20586"/>
                  </a:cubicBezTo>
                  <a:cubicBezTo>
                    <a:pt x="1908" y="20586"/>
                    <a:pt x="1921" y="20585"/>
                    <a:pt x="1934" y="20583"/>
                  </a:cubicBezTo>
                  <a:cubicBezTo>
                    <a:pt x="2336" y="20541"/>
                    <a:pt x="2234" y="19899"/>
                    <a:pt x="2276" y="19617"/>
                  </a:cubicBezTo>
                  <a:cubicBezTo>
                    <a:pt x="2345" y="19129"/>
                    <a:pt x="2507" y="18641"/>
                    <a:pt x="2704" y="18154"/>
                  </a:cubicBezTo>
                  <a:cubicBezTo>
                    <a:pt x="3106" y="17204"/>
                    <a:pt x="3637" y="16314"/>
                    <a:pt x="4073" y="15373"/>
                  </a:cubicBezTo>
                  <a:cubicBezTo>
                    <a:pt x="4971" y="13474"/>
                    <a:pt x="5459" y="11395"/>
                    <a:pt x="5784" y="9325"/>
                  </a:cubicBezTo>
                  <a:cubicBezTo>
                    <a:pt x="5938" y="8393"/>
                    <a:pt x="6058" y="7452"/>
                    <a:pt x="5989" y="6511"/>
                  </a:cubicBezTo>
                  <a:cubicBezTo>
                    <a:pt x="5844" y="4107"/>
                    <a:pt x="4449" y="1814"/>
                    <a:pt x="2396" y="565"/>
                  </a:cubicBezTo>
                  <a:cubicBezTo>
                    <a:pt x="2020" y="343"/>
                    <a:pt x="1618" y="137"/>
                    <a:pt x="1190" y="43"/>
                  </a:cubicBezTo>
                  <a:cubicBezTo>
                    <a:pt x="1079" y="17"/>
                    <a:pt x="962" y="1"/>
                    <a:pt x="847"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 name="Google Shape;107;p9"/>
            <p:cNvSpPr/>
            <p:nvPr/>
          </p:nvSpPr>
          <p:spPr>
            <a:xfrm>
              <a:off x="4280075" y="2782375"/>
              <a:ext cx="109325" cy="215825"/>
            </a:xfrm>
            <a:custGeom>
              <a:avLst/>
              <a:gdLst/>
              <a:ahLst/>
              <a:cxnLst/>
              <a:rect l="l" t="t" r="r" b="b"/>
              <a:pathLst>
                <a:path w="4373" h="8633" extrusionOk="0">
                  <a:moveTo>
                    <a:pt x="4033" y="1"/>
                  </a:moveTo>
                  <a:cubicBezTo>
                    <a:pt x="4007" y="1"/>
                    <a:pt x="3980" y="5"/>
                    <a:pt x="3953" y="15"/>
                  </a:cubicBezTo>
                  <a:cubicBezTo>
                    <a:pt x="3885" y="32"/>
                    <a:pt x="3816" y="109"/>
                    <a:pt x="3773" y="169"/>
                  </a:cubicBezTo>
                  <a:cubicBezTo>
                    <a:pt x="3559" y="468"/>
                    <a:pt x="3440" y="828"/>
                    <a:pt x="3303" y="1153"/>
                  </a:cubicBezTo>
                  <a:cubicBezTo>
                    <a:pt x="2790" y="2368"/>
                    <a:pt x="1977" y="3420"/>
                    <a:pt x="1284" y="4532"/>
                  </a:cubicBezTo>
                  <a:cubicBezTo>
                    <a:pt x="659" y="5533"/>
                    <a:pt x="1" y="6739"/>
                    <a:pt x="35" y="7954"/>
                  </a:cubicBezTo>
                  <a:cubicBezTo>
                    <a:pt x="43" y="8250"/>
                    <a:pt x="93" y="8632"/>
                    <a:pt x="420" y="8632"/>
                  </a:cubicBezTo>
                  <a:cubicBezTo>
                    <a:pt x="451" y="8632"/>
                    <a:pt x="486" y="8629"/>
                    <a:pt x="522" y="8621"/>
                  </a:cubicBezTo>
                  <a:cubicBezTo>
                    <a:pt x="1147" y="8484"/>
                    <a:pt x="942" y="7629"/>
                    <a:pt x="950" y="7201"/>
                  </a:cubicBezTo>
                  <a:cubicBezTo>
                    <a:pt x="976" y="6748"/>
                    <a:pt x="1173" y="6329"/>
                    <a:pt x="1404" y="5944"/>
                  </a:cubicBezTo>
                  <a:cubicBezTo>
                    <a:pt x="2370" y="4216"/>
                    <a:pt x="3628" y="2607"/>
                    <a:pt x="4270" y="725"/>
                  </a:cubicBezTo>
                  <a:cubicBezTo>
                    <a:pt x="4321" y="580"/>
                    <a:pt x="4372" y="409"/>
                    <a:pt x="4329" y="246"/>
                  </a:cubicBezTo>
                  <a:cubicBezTo>
                    <a:pt x="4294" y="117"/>
                    <a:pt x="4168" y="1"/>
                    <a:pt x="4033"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 name="Google Shape;108;p9"/>
            <p:cNvSpPr/>
            <p:nvPr/>
          </p:nvSpPr>
          <p:spPr>
            <a:xfrm>
              <a:off x="4287775" y="2432125"/>
              <a:ext cx="90075" cy="174600"/>
            </a:xfrm>
            <a:custGeom>
              <a:avLst/>
              <a:gdLst/>
              <a:ahLst/>
              <a:cxnLst/>
              <a:rect l="l" t="t" r="r" b="b"/>
              <a:pathLst>
                <a:path w="3603" h="6984" extrusionOk="0">
                  <a:moveTo>
                    <a:pt x="868" y="1"/>
                  </a:moveTo>
                  <a:cubicBezTo>
                    <a:pt x="664" y="1"/>
                    <a:pt x="479" y="168"/>
                    <a:pt x="360" y="354"/>
                  </a:cubicBezTo>
                  <a:cubicBezTo>
                    <a:pt x="1" y="962"/>
                    <a:pt x="86" y="1757"/>
                    <a:pt x="283" y="2442"/>
                  </a:cubicBezTo>
                  <a:cubicBezTo>
                    <a:pt x="557" y="3417"/>
                    <a:pt x="1027" y="4324"/>
                    <a:pt x="1660" y="5111"/>
                  </a:cubicBezTo>
                  <a:cubicBezTo>
                    <a:pt x="2020" y="5564"/>
                    <a:pt x="2439" y="5984"/>
                    <a:pt x="2781" y="6471"/>
                  </a:cubicBezTo>
                  <a:cubicBezTo>
                    <a:pt x="2837" y="6559"/>
                    <a:pt x="3162" y="6983"/>
                    <a:pt x="3377" y="6983"/>
                  </a:cubicBezTo>
                  <a:cubicBezTo>
                    <a:pt x="3457" y="6983"/>
                    <a:pt x="3521" y="6925"/>
                    <a:pt x="3551" y="6771"/>
                  </a:cubicBezTo>
                  <a:cubicBezTo>
                    <a:pt x="3602" y="6471"/>
                    <a:pt x="2789" y="5701"/>
                    <a:pt x="2610" y="5479"/>
                  </a:cubicBezTo>
                  <a:cubicBezTo>
                    <a:pt x="2268" y="5051"/>
                    <a:pt x="1934" y="4606"/>
                    <a:pt x="1729" y="4093"/>
                  </a:cubicBezTo>
                  <a:cubicBezTo>
                    <a:pt x="1292" y="3015"/>
                    <a:pt x="1472" y="1800"/>
                    <a:pt x="1335" y="645"/>
                  </a:cubicBezTo>
                  <a:cubicBezTo>
                    <a:pt x="1301" y="389"/>
                    <a:pt x="1207" y="72"/>
                    <a:pt x="959" y="12"/>
                  </a:cubicBezTo>
                  <a:cubicBezTo>
                    <a:pt x="928" y="5"/>
                    <a:pt x="898" y="1"/>
                    <a:pt x="868" y="1"/>
                  </a:cubicBezTo>
                  <a:close/>
                </a:path>
              </a:pathLst>
            </a:custGeom>
            <a:solidFill>
              <a:srgbClr val="FFFFFF">
                <a:alpha val="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09" name="Google Shape;109;p9"/>
          <p:cNvSpPr/>
          <p:nvPr/>
        </p:nvSpPr>
        <p:spPr>
          <a:xfrm>
            <a:off x="2557000" y="686000"/>
            <a:ext cx="7078000" cy="5486000"/>
          </a:xfrm>
          <a:prstGeom prst="ellipse">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0" name="Google Shape;110;p9"/>
          <p:cNvSpPr/>
          <p:nvPr/>
        </p:nvSpPr>
        <p:spPr>
          <a:xfrm>
            <a:off x="2954397" y="994000"/>
            <a:ext cx="6283200" cy="4870000"/>
          </a:xfrm>
          <a:prstGeom prst="ellipse">
            <a:avLst/>
          </a:prstGeom>
          <a:solidFill>
            <a:srgbClr val="FFFFFF">
              <a:alpha val="1674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1" name="Google Shape;111;p9"/>
          <p:cNvSpPr txBox="1">
            <a:spLocks noGrp="1"/>
          </p:cNvSpPr>
          <p:nvPr>
            <p:ph type="title"/>
          </p:nvPr>
        </p:nvSpPr>
        <p:spPr>
          <a:xfrm>
            <a:off x="2305000" y="1794767"/>
            <a:ext cx="7582000" cy="2070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600"/>
              <a:buNone/>
              <a:defRPr sz="12266"/>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GB"/>
              <a:t>Click to edit Master title style</a:t>
            </a:r>
            <a:endParaRPr/>
          </a:p>
        </p:txBody>
      </p:sp>
      <p:sp>
        <p:nvSpPr>
          <p:cNvPr id="112" name="Google Shape;112;p9"/>
          <p:cNvSpPr txBox="1">
            <a:spLocks noGrp="1"/>
          </p:cNvSpPr>
          <p:nvPr>
            <p:ph type="subTitle" idx="1"/>
          </p:nvPr>
        </p:nvSpPr>
        <p:spPr>
          <a:xfrm>
            <a:off x="3009416" y="3865167"/>
            <a:ext cx="6173200" cy="155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400"/>
            </a:lvl1pPr>
            <a:lvl2pPr lvl="1" algn="ctr" rtl="0">
              <a:lnSpc>
                <a:spcPct val="100000"/>
              </a:lnSpc>
              <a:spcBef>
                <a:spcPts val="2133"/>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GB"/>
              <a:t>Click to edit Master subtitle style</a:t>
            </a:r>
            <a:endParaRPr/>
          </a:p>
        </p:txBody>
      </p:sp>
    </p:spTree>
    <p:extLst>
      <p:ext uri="{BB962C8B-B14F-4D97-AF65-F5344CB8AC3E}">
        <p14:creationId xmlns:p14="http://schemas.microsoft.com/office/powerpoint/2010/main" val="163401950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71"/>
        <p:cNvGrpSpPr/>
        <p:nvPr/>
      </p:nvGrpSpPr>
      <p:grpSpPr>
        <a:xfrm>
          <a:off x="0" y="0"/>
          <a:ext cx="0" cy="0"/>
          <a:chOff x="0" y="0"/>
          <a:chExt cx="0" cy="0"/>
        </a:xfrm>
      </p:grpSpPr>
      <p:pic>
        <p:nvPicPr>
          <p:cNvPr id="72" name="Google Shape;72;p13"/>
          <p:cNvPicPr preferRelativeResize="0"/>
          <p:nvPr/>
        </p:nvPicPr>
        <p:blipFill>
          <a:blip r:embed="rId2">
            <a:alphaModFix/>
          </a:blip>
          <a:stretch>
            <a:fillRect/>
          </a:stretch>
        </p:blipFill>
        <p:spPr>
          <a:xfrm rot="10800000">
            <a:off x="0" y="0"/>
            <a:ext cx="12192000" cy="6858000"/>
          </a:xfrm>
          <a:prstGeom prst="rect">
            <a:avLst/>
          </a:prstGeom>
          <a:noFill/>
          <a:ln>
            <a:noFill/>
          </a:ln>
        </p:spPr>
      </p:pic>
      <p:sp>
        <p:nvSpPr>
          <p:cNvPr id="73" name="Google Shape;73;p13"/>
          <p:cNvSpPr txBox="1">
            <a:spLocks noGrp="1"/>
          </p:cNvSpPr>
          <p:nvPr>
            <p:ph type="title"/>
          </p:nvPr>
        </p:nvSpPr>
        <p:spPr>
          <a:xfrm>
            <a:off x="2494367" y="2369600"/>
            <a:ext cx="3649200" cy="530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r>
              <a:rPr lang="en-GB"/>
              <a:t>Click to edit Master title style</a:t>
            </a:r>
            <a:endParaRPr/>
          </a:p>
        </p:txBody>
      </p:sp>
      <p:sp>
        <p:nvSpPr>
          <p:cNvPr id="74" name="Google Shape;74;p13"/>
          <p:cNvSpPr txBox="1">
            <a:spLocks noGrp="1"/>
          </p:cNvSpPr>
          <p:nvPr>
            <p:ph type="title" idx="2" hasCustomPrompt="1"/>
          </p:nvPr>
        </p:nvSpPr>
        <p:spPr>
          <a:xfrm>
            <a:off x="1189900" y="2369600"/>
            <a:ext cx="1035600" cy="12812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4000" b="1"/>
            </a:lvl1pPr>
            <a:lvl2pPr lvl="1" rtl="0">
              <a:spcBef>
                <a:spcPts val="0"/>
              </a:spcBef>
              <a:spcAft>
                <a:spcPts val="0"/>
              </a:spcAft>
              <a:buClr>
                <a:schemeClr val="lt1"/>
              </a:buClr>
              <a:buSzPts val="3000"/>
              <a:buNone/>
              <a:defRPr sz="4000">
                <a:solidFill>
                  <a:schemeClr val="lt1"/>
                </a:solidFill>
              </a:defRPr>
            </a:lvl2pPr>
            <a:lvl3pPr lvl="2" rtl="0">
              <a:spcBef>
                <a:spcPts val="0"/>
              </a:spcBef>
              <a:spcAft>
                <a:spcPts val="0"/>
              </a:spcAft>
              <a:buClr>
                <a:schemeClr val="lt1"/>
              </a:buClr>
              <a:buSzPts val="3000"/>
              <a:buNone/>
              <a:defRPr sz="4000">
                <a:solidFill>
                  <a:schemeClr val="lt1"/>
                </a:solidFill>
              </a:defRPr>
            </a:lvl3pPr>
            <a:lvl4pPr lvl="3" rtl="0">
              <a:spcBef>
                <a:spcPts val="0"/>
              </a:spcBef>
              <a:spcAft>
                <a:spcPts val="0"/>
              </a:spcAft>
              <a:buClr>
                <a:schemeClr val="lt1"/>
              </a:buClr>
              <a:buSzPts val="3000"/>
              <a:buNone/>
              <a:defRPr sz="4000">
                <a:solidFill>
                  <a:schemeClr val="lt1"/>
                </a:solidFill>
              </a:defRPr>
            </a:lvl4pPr>
            <a:lvl5pPr lvl="4" rtl="0">
              <a:spcBef>
                <a:spcPts val="0"/>
              </a:spcBef>
              <a:spcAft>
                <a:spcPts val="0"/>
              </a:spcAft>
              <a:buClr>
                <a:schemeClr val="lt1"/>
              </a:buClr>
              <a:buSzPts val="3000"/>
              <a:buNone/>
              <a:defRPr sz="4000">
                <a:solidFill>
                  <a:schemeClr val="lt1"/>
                </a:solidFill>
              </a:defRPr>
            </a:lvl5pPr>
            <a:lvl6pPr lvl="5" rtl="0">
              <a:spcBef>
                <a:spcPts val="0"/>
              </a:spcBef>
              <a:spcAft>
                <a:spcPts val="0"/>
              </a:spcAft>
              <a:buClr>
                <a:schemeClr val="lt1"/>
              </a:buClr>
              <a:buSzPts val="3000"/>
              <a:buNone/>
              <a:defRPr sz="4000">
                <a:solidFill>
                  <a:schemeClr val="lt1"/>
                </a:solidFill>
              </a:defRPr>
            </a:lvl6pPr>
            <a:lvl7pPr lvl="6" rtl="0">
              <a:spcBef>
                <a:spcPts val="0"/>
              </a:spcBef>
              <a:spcAft>
                <a:spcPts val="0"/>
              </a:spcAft>
              <a:buClr>
                <a:schemeClr val="lt1"/>
              </a:buClr>
              <a:buSzPts val="3000"/>
              <a:buNone/>
              <a:defRPr sz="4000">
                <a:solidFill>
                  <a:schemeClr val="lt1"/>
                </a:solidFill>
              </a:defRPr>
            </a:lvl7pPr>
            <a:lvl8pPr lvl="7" rtl="0">
              <a:spcBef>
                <a:spcPts val="0"/>
              </a:spcBef>
              <a:spcAft>
                <a:spcPts val="0"/>
              </a:spcAft>
              <a:buClr>
                <a:schemeClr val="lt1"/>
              </a:buClr>
              <a:buSzPts val="3000"/>
              <a:buNone/>
              <a:defRPr sz="4000">
                <a:solidFill>
                  <a:schemeClr val="lt1"/>
                </a:solidFill>
              </a:defRPr>
            </a:lvl8pPr>
            <a:lvl9pPr lvl="8" rtl="0">
              <a:spcBef>
                <a:spcPts val="0"/>
              </a:spcBef>
              <a:spcAft>
                <a:spcPts val="0"/>
              </a:spcAft>
              <a:buClr>
                <a:schemeClr val="lt1"/>
              </a:buClr>
              <a:buSzPts val="3000"/>
              <a:buNone/>
              <a:defRPr sz="4000">
                <a:solidFill>
                  <a:schemeClr val="lt1"/>
                </a:solidFill>
              </a:defRPr>
            </a:lvl9pPr>
          </a:lstStyle>
          <a:p>
            <a:r>
              <a:t>xx%</a:t>
            </a:r>
          </a:p>
        </p:txBody>
      </p:sp>
      <p:sp>
        <p:nvSpPr>
          <p:cNvPr id="75" name="Google Shape;75;p13"/>
          <p:cNvSpPr txBox="1">
            <a:spLocks noGrp="1"/>
          </p:cNvSpPr>
          <p:nvPr>
            <p:ph type="subTitle" idx="1"/>
          </p:nvPr>
        </p:nvSpPr>
        <p:spPr>
          <a:xfrm>
            <a:off x="2494367" y="2861000"/>
            <a:ext cx="2805200" cy="78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GB"/>
              <a:t>Click to edit Master subtitle style</a:t>
            </a:r>
            <a:endParaRPr/>
          </a:p>
        </p:txBody>
      </p:sp>
      <p:sp>
        <p:nvSpPr>
          <p:cNvPr id="76" name="Google Shape;76;p13"/>
          <p:cNvSpPr txBox="1">
            <a:spLocks noGrp="1"/>
          </p:cNvSpPr>
          <p:nvPr>
            <p:ph type="title" idx="3"/>
          </p:nvPr>
        </p:nvSpPr>
        <p:spPr>
          <a:xfrm>
            <a:off x="7531633" y="2369600"/>
            <a:ext cx="3649200" cy="530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r>
              <a:rPr lang="en-GB"/>
              <a:t>Click to edit Master title style</a:t>
            </a:r>
            <a:endParaRPr/>
          </a:p>
        </p:txBody>
      </p:sp>
      <p:sp>
        <p:nvSpPr>
          <p:cNvPr id="77" name="Google Shape;77;p13"/>
          <p:cNvSpPr txBox="1">
            <a:spLocks noGrp="1"/>
          </p:cNvSpPr>
          <p:nvPr>
            <p:ph type="title" idx="4" hasCustomPrompt="1"/>
          </p:nvPr>
        </p:nvSpPr>
        <p:spPr>
          <a:xfrm>
            <a:off x="6216900" y="2369600"/>
            <a:ext cx="1035600" cy="12812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4000" b="1"/>
            </a:lvl1pPr>
            <a:lvl2pPr lvl="1" rtl="0">
              <a:spcBef>
                <a:spcPts val="0"/>
              </a:spcBef>
              <a:spcAft>
                <a:spcPts val="0"/>
              </a:spcAft>
              <a:buClr>
                <a:schemeClr val="lt1"/>
              </a:buClr>
              <a:buSzPts val="3000"/>
              <a:buNone/>
              <a:defRPr sz="4000">
                <a:solidFill>
                  <a:schemeClr val="lt1"/>
                </a:solidFill>
              </a:defRPr>
            </a:lvl2pPr>
            <a:lvl3pPr lvl="2" rtl="0">
              <a:spcBef>
                <a:spcPts val="0"/>
              </a:spcBef>
              <a:spcAft>
                <a:spcPts val="0"/>
              </a:spcAft>
              <a:buClr>
                <a:schemeClr val="lt1"/>
              </a:buClr>
              <a:buSzPts val="3000"/>
              <a:buNone/>
              <a:defRPr sz="4000">
                <a:solidFill>
                  <a:schemeClr val="lt1"/>
                </a:solidFill>
              </a:defRPr>
            </a:lvl3pPr>
            <a:lvl4pPr lvl="3" rtl="0">
              <a:spcBef>
                <a:spcPts val="0"/>
              </a:spcBef>
              <a:spcAft>
                <a:spcPts val="0"/>
              </a:spcAft>
              <a:buClr>
                <a:schemeClr val="lt1"/>
              </a:buClr>
              <a:buSzPts val="3000"/>
              <a:buNone/>
              <a:defRPr sz="4000">
                <a:solidFill>
                  <a:schemeClr val="lt1"/>
                </a:solidFill>
              </a:defRPr>
            </a:lvl4pPr>
            <a:lvl5pPr lvl="4" rtl="0">
              <a:spcBef>
                <a:spcPts val="0"/>
              </a:spcBef>
              <a:spcAft>
                <a:spcPts val="0"/>
              </a:spcAft>
              <a:buClr>
                <a:schemeClr val="lt1"/>
              </a:buClr>
              <a:buSzPts val="3000"/>
              <a:buNone/>
              <a:defRPr sz="4000">
                <a:solidFill>
                  <a:schemeClr val="lt1"/>
                </a:solidFill>
              </a:defRPr>
            </a:lvl5pPr>
            <a:lvl6pPr lvl="5" rtl="0">
              <a:spcBef>
                <a:spcPts val="0"/>
              </a:spcBef>
              <a:spcAft>
                <a:spcPts val="0"/>
              </a:spcAft>
              <a:buClr>
                <a:schemeClr val="lt1"/>
              </a:buClr>
              <a:buSzPts val="3000"/>
              <a:buNone/>
              <a:defRPr sz="4000">
                <a:solidFill>
                  <a:schemeClr val="lt1"/>
                </a:solidFill>
              </a:defRPr>
            </a:lvl6pPr>
            <a:lvl7pPr lvl="6" rtl="0">
              <a:spcBef>
                <a:spcPts val="0"/>
              </a:spcBef>
              <a:spcAft>
                <a:spcPts val="0"/>
              </a:spcAft>
              <a:buClr>
                <a:schemeClr val="lt1"/>
              </a:buClr>
              <a:buSzPts val="3000"/>
              <a:buNone/>
              <a:defRPr sz="4000">
                <a:solidFill>
                  <a:schemeClr val="lt1"/>
                </a:solidFill>
              </a:defRPr>
            </a:lvl7pPr>
            <a:lvl8pPr lvl="7" rtl="0">
              <a:spcBef>
                <a:spcPts val="0"/>
              </a:spcBef>
              <a:spcAft>
                <a:spcPts val="0"/>
              </a:spcAft>
              <a:buClr>
                <a:schemeClr val="lt1"/>
              </a:buClr>
              <a:buSzPts val="3000"/>
              <a:buNone/>
              <a:defRPr sz="4000">
                <a:solidFill>
                  <a:schemeClr val="lt1"/>
                </a:solidFill>
              </a:defRPr>
            </a:lvl8pPr>
            <a:lvl9pPr lvl="8" rtl="0">
              <a:spcBef>
                <a:spcPts val="0"/>
              </a:spcBef>
              <a:spcAft>
                <a:spcPts val="0"/>
              </a:spcAft>
              <a:buClr>
                <a:schemeClr val="lt1"/>
              </a:buClr>
              <a:buSzPts val="3000"/>
              <a:buNone/>
              <a:defRPr sz="4000">
                <a:solidFill>
                  <a:schemeClr val="lt1"/>
                </a:solidFill>
              </a:defRPr>
            </a:lvl9pPr>
          </a:lstStyle>
          <a:p>
            <a:r>
              <a:t>xx%</a:t>
            </a:r>
          </a:p>
        </p:txBody>
      </p:sp>
      <p:sp>
        <p:nvSpPr>
          <p:cNvPr id="78" name="Google Shape;78;p13"/>
          <p:cNvSpPr txBox="1">
            <a:spLocks noGrp="1"/>
          </p:cNvSpPr>
          <p:nvPr>
            <p:ph type="subTitle" idx="5"/>
          </p:nvPr>
        </p:nvSpPr>
        <p:spPr>
          <a:xfrm>
            <a:off x="7531633" y="2861000"/>
            <a:ext cx="2805200" cy="78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GB"/>
              <a:t>Click to edit Master subtitle style</a:t>
            </a:r>
            <a:endParaRPr/>
          </a:p>
        </p:txBody>
      </p:sp>
      <p:sp>
        <p:nvSpPr>
          <p:cNvPr id="79" name="Google Shape;79;p13"/>
          <p:cNvSpPr txBox="1">
            <a:spLocks noGrp="1"/>
          </p:cNvSpPr>
          <p:nvPr>
            <p:ph type="title" idx="6"/>
          </p:nvPr>
        </p:nvSpPr>
        <p:spPr>
          <a:xfrm>
            <a:off x="2494367" y="4257167"/>
            <a:ext cx="3649200" cy="530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r>
              <a:rPr lang="en-GB"/>
              <a:t>Click to edit Master title style</a:t>
            </a:r>
            <a:endParaRPr/>
          </a:p>
        </p:txBody>
      </p:sp>
      <p:sp>
        <p:nvSpPr>
          <p:cNvPr id="80" name="Google Shape;80;p13"/>
          <p:cNvSpPr txBox="1">
            <a:spLocks noGrp="1"/>
          </p:cNvSpPr>
          <p:nvPr>
            <p:ph type="title" idx="7" hasCustomPrompt="1"/>
          </p:nvPr>
        </p:nvSpPr>
        <p:spPr>
          <a:xfrm>
            <a:off x="1189900" y="4274131"/>
            <a:ext cx="1035600" cy="12812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4000" b="1"/>
            </a:lvl1pPr>
            <a:lvl2pPr lvl="1" rtl="0">
              <a:spcBef>
                <a:spcPts val="0"/>
              </a:spcBef>
              <a:spcAft>
                <a:spcPts val="0"/>
              </a:spcAft>
              <a:buClr>
                <a:schemeClr val="lt1"/>
              </a:buClr>
              <a:buSzPts val="3000"/>
              <a:buNone/>
              <a:defRPr sz="4000">
                <a:solidFill>
                  <a:schemeClr val="lt1"/>
                </a:solidFill>
              </a:defRPr>
            </a:lvl2pPr>
            <a:lvl3pPr lvl="2" rtl="0">
              <a:spcBef>
                <a:spcPts val="0"/>
              </a:spcBef>
              <a:spcAft>
                <a:spcPts val="0"/>
              </a:spcAft>
              <a:buClr>
                <a:schemeClr val="lt1"/>
              </a:buClr>
              <a:buSzPts val="3000"/>
              <a:buNone/>
              <a:defRPr sz="4000">
                <a:solidFill>
                  <a:schemeClr val="lt1"/>
                </a:solidFill>
              </a:defRPr>
            </a:lvl3pPr>
            <a:lvl4pPr lvl="3" rtl="0">
              <a:spcBef>
                <a:spcPts val="0"/>
              </a:spcBef>
              <a:spcAft>
                <a:spcPts val="0"/>
              </a:spcAft>
              <a:buClr>
                <a:schemeClr val="lt1"/>
              </a:buClr>
              <a:buSzPts val="3000"/>
              <a:buNone/>
              <a:defRPr sz="4000">
                <a:solidFill>
                  <a:schemeClr val="lt1"/>
                </a:solidFill>
              </a:defRPr>
            </a:lvl4pPr>
            <a:lvl5pPr lvl="4" rtl="0">
              <a:spcBef>
                <a:spcPts val="0"/>
              </a:spcBef>
              <a:spcAft>
                <a:spcPts val="0"/>
              </a:spcAft>
              <a:buClr>
                <a:schemeClr val="lt1"/>
              </a:buClr>
              <a:buSzPts val="3000"/>
              <a:buNone/>
              <a:defRPr sz="4000">
                <a:solidFill>
                  <a:schemeClr val="lt1"/>
                </a:solidFill>
              </a:defRPr>
            </a:lvl5pPr>
            <a:lvl6pPr lvl="5" rtl="0">
              <a:spcBef>
                <a:spcPts val="0"/>
              </a:spcBef>
              <a:spcAft>
                <a:spcPts val="0"/>
              </a:spcAft>
              <a:buClr>
                <a:schemeClr val="lt1"/>
              </a:buClr>
              <a:buSzPts val="3000"/>
              <a:buNone/>
              <a:defRPr sz="4000">
                <a:solidFill>
                  <a:schemeClr val="lt1"/>
                </a:solidFill>
              </a:defRPr>
            </a:lvl6pPr>
            <a:lvl7pPr lvl="6" rtl="0">
              <a:spcBef>
                <a:spcPts val="0"/>
              </a:spcBef>
              <a:spcAft>
                <a:spcPts val="0"/>
              </a:spcAft>
              <a:buClr>
                <a:schemeClr val="lt1"/>
              </a:buClr>
              <a:buSzPts val="3000"/>
              <a:buNone/>
              <a:defRPr sz="4000">
                <a:solidFill>
                  <a:schemeClr val="lt1"/>
                </a:solidFill>
              </a:defRPr>
            </a:lvl7pPr>
            <a:lvl8pPr lvl="7" rtl="0">
              <a:spcBef>
                <a:spcPts val="0"/>
              </a:spcBef>
              <a:spcAft>
                <a:spcPts val="0"/>
              </a:spcAft>
              <a:buClr>
                <a:schemeClr val="lt1"/>
              </a:buClr>
              <a:buSzPts val="3000"/>
              <a:buNone/>
              <a:defRPr sz="4000">
                <a:solidFill>
                  <a:schemeClr val="lt1"/>
                </a:solidFill>
              </a:defRPr>
            </a:lvl8pPr>
            <a:lvl9pPr lvl="8" rtl="0">
              <a:spcBef>
                <a:spcPts val="0"/>
              </a:spcBef>
              <a:spcAft>
                <a:spcPts val="0"/>
              </a:spcAft>
              <a:buClr>
                <a:schemeClr val="lt1"/>
              </a:buClr>
              <a:buSzPts val="3000"/>
              <a:buNone/>
              <a:defRPr sz="4000">
                <a:solidFill>
                  <a:schemeClr val="lt1"/>
                </a:solidFill>
              </a:defRPr>
            </a:lvl9pPr>
          </a:lstStyle>
          <a:p>
            <a:r>
              <a:t>xx%</a:t>
            </a:r>
          </a:p>
        </p:txBody>
      </p:sp>
      <p:sp>
        <p:nvSpPr>
          <p:cNvPr id="81" name="Google Shape;81;p13"/>
          <p:cNvSpPr txBox="1">
            <a:spLocks noGrp="1"/>
          </p:cNvSpPr>
          <p:nvPr>
            <p:ph type="subTitle" idx="8"/>
          </p:nvPr>
        </p:nvSpPr>
        <p:spPr>
          <a:xfrm>
            <a:off x="2494367" y="4748600"/>
            <a:ext cx="2805200" cy="78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GB"/>
              <a:t>Click to edit Master subtitle style</a:t>
            </a:r>
            <a:endParaRPr/>
          </a:p>
        </p:txBody>
      </p:sp>
      <p:sp>
        <p:nvSpPr>
          <p:cNvPr id="82" name="Google Shape;82;p13"/>
          <p:cNvSpPr txBox="1">
            <a:spLocks noGrp="1"/>
          </p:cNvSpPr>
          <p:nvPr>
            <p:ph type="title" idx="9"/>
          </p:nvPr>
        </p:nvSpPr>
        <p:spPr>
          <a:xfrm>
            <a:off x="7531633" y="4257167"/>
            <a:ext cx="3649200" cy="530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r>
              <a:rPr lang="en-GB"/>
              <a:t>Click to edit Master title style</a:t>
            </a:r>
            <a:endParaRPr/>
          </a:p>
        </p:txBody>
      </p:sp>
      <p:sp>
        <p:nvSpPr>
          <p:cNvPr id="83" name="Google Shape;83;p13"/>
          <p:cNvSpPr txBox="1">
            <a:spLocks noGrp="1"/>
          </p:cNvSpPr>
          <p:nvPr>
            <p:ph type="title" idx="13" hasCustomPrompt="1"/>
          </p:nvPr>
        </p:nvSpPr>
        <p:spPr>
          <a:xfrm>
            <a:off x="6216900" y="4274133"/>
            <a:ext cx="1035600" cy="12812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4000" b="1"/>
            </a:lvl1pPr>
            <a:lvl2pPr lvl="1" rtl="0">
              <a:spcBef>
                <a:spcPts val="0"/>
              </a:spcBef>
              <a:spcAft>
                <a:spcPts val="0"/>
              </a:spcAft>
              <a:buClr>
                <a:schemeClr val="lt1"/>
              </a:buClr>
              <a:buSzPts val="3000"/>
              <a:buNone/>
              <a:defRPr sz="4000">
                <a:solidFill>
                  <a:schemeClr val="lt1"/>
                </a:solidFill>
              </a:defRPr>
            </a:lvl2pPr>
            <a:lvl3pPr lvl="2" rtl="0">
              <a:spcBef>
                <a:spcPts val="0"/>
              </a:spcBef>
              <a:spcAft>
                <a:spcPts val="0"/>
              </a:spcAft>
              <a:buClr>
                <a:schemeClr val="lt1"/>
              </a:buClr>
              <a:buSzPts val="3000"/>
              <a:buNone/>
              <a:defRPr sz="4000">
                <a:solidFill>
                  <a:schemeClr val="lt1"/>
                </a:solidFill>
              </a:defRPr>
            </a:lvl3pPr>
            <a:lvl4pPr lvl="3" rtl="0">
              <a:spcBef>
                <a:spcPts val="0"/>
              </a:spcBef>
              <a:spcAft>
                <a:spcPts val="0"/>
              </a:spcAft>
              <a:buClr>
                <a:schemeClr val="lt1"/>
              </a:buClr>
              <a:buSzPts val="3000"/>
              <a:buNone/>
              <a:defRPr sz="4000">
                <a:solidFill>
                  <a:schemeClr val="lt1"/>
                </a:solidFill>
              </a:defRPr>
            </a:lvl4pPr>
            <a:lvl5pPr lvl="4" rtl="0">
              <a:spcBef>
                <a:spcPts val="0"/>
              </a:spcBef>
              <a:spcAft>
                <a:spcPts val="0"/>
              </a:spcAft>
              <a:buClr>
                <a:schemeClr val="lt1"/>
              </a:buClr>
              <a:buSzPts val="3000"/>
              <a:buNone/>
              <a:defRPr sz="4000">
                <a:solidFill>
                  <a:schemeClr val="lt1"/>
                </a:solidFill>
              </a:defRPr>
            </a:lvl5pPr>
            <a:lvl6pPr lvl="5" rtl="0">
              <a:spcBef>
                <a:spcPts val="0"/>
              </a:spcBef>
              <a:spcAft>
                <a:spcPts val="0"/>
              </a:spcAft>
              <a:buClr>
                <a:schemeClr val="lt1"/>
              </a:buClr>
              <a:buSzPts val="3000"/>
              <a:buNone/>
              <a:defRPr sz="4000">
                <a:solidFill>
                  <a:schemeClr val="lt1"/>
                </a:solidFill>
              </a:defRPr>
            </a:lvl6pPr>
            <a:lvl7pPr lvl="6" rtl="0">
              <a:spcBef>
                <a:spcPts val="0"/>
              </a:spcBef>
              <a:spcAft>
                <a:spcPts val="0"/>
              </a:spcAft>
              <a:buClr>
                <a:schemeClr val="lt1"/>
              </a:buClr>
              <a:buSzPts val="3000"/>
              <a:buNone/>
              <a:defRPr sz="4000">
                <a:solidFill>
                  <a:schemeClr val="lt1"/>
                </a:solidFill>
              </a:defRPr>
            </a:lvl7pPr>
            <a:lvl8pPr lvl="7" rtl="0">
              <a:spcBef>
                <a:spcPts val="0"/>
              </a:spcBef>
              <a:spcAft>
                <a:spcPts val="0"/>
              </a:spcAft>
              <a:buClr>
                <a:schemeClr val="lt1"/>
              </a:buClr>
              <a:buSzPts val="3000"/>
              <a:buNone/>
              <a:defRPr sz="4000">
                <a:solidFill>
                  <a:schemeClr val="lt1"/>
                </a:solidFill>
              </a:defRPr>
            </a:lvl8pPr>
            <a:lvl9pPr lvl="8" rtl="0">
              <a:spcBef>
                <a:spcPts val="0"/>
              </a:spcBef>
              <a:spcAft>
                <a:spcPts val="0"/>
              </a:spcAft>
              <a:buClr>
                <a:schemeClr val="lt1"/>
              </a:buClr>
              <a:buSzPts val="3000"/>
              <a:buNone/>
              <a:defRPr sz="4000">
                <a:solidFill>
                  <a:schemeClr val="lt1"/>
                </a:solidFill>
              </a:defRPr>
            </a:lvl9pPr>
          </a:lstStyle>
          <a:p>
            <a:r>
              <a:t>xx%</a:t>
            </a:r>
          </a:p>
        </p:txBody>
      </p:sp>
      <p:sp>
        <p:nvSpPr>
          <p:cNvPr id="84" name="Google Shape;84;p13"/>
          <p:cNvSpPr txBox="1">
            <a:spLocks noGrp="1"/>
          </p:cNvSpPr>
          <p:nvPr>
            <p:ph type="subTitle" idx="14"/>
          </p:nvPr>
        </p:nvSpPr>
        <p:spPr>
          <a:xfrm>
            <a:off x="7531633" y="4748600"/>
            <a:ext cx="2805200" cy="78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GB"/>
              <a:t>Click to edit Master subtitle style</a:t>
            </a:r>
            <a:endParaRPr/>
          </a:p>
        </p:txBody>
      </p:sp>
      <p:sp>
        <p:nvSpPr>
          <p:cNvPr id="85" name="Google Shape;85;p13"/>
          <p:cNvSpPr txBox="1">
            <a:spLocks noGrp="1"/>
          </p:cNvSpPr>
          <p:nvPr>
            <p:ph type="title" idx="15"/>
          </p:nvPr>
        </p:nvSpPr>
        <p:spPr>
          <a:xfrm>
            <a:off x="960000" y="604833"/>
            <a:ext cx="10272000" cy="72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a:t>Click to edit Master title style</a:t>
            </a:r>
            <a:endParaRPr/>
          </a:p>
        </p:txBody>
      </p:sp>
      <p:cxnSp>
        <p:nvCxnSpPr>
          <p:cNvPr id="86" name="Google Shape;86;p13"/>
          <p:cNvCxnSpPr/>
          <p:nvPr/>
        </p:nvCxnSpPr>
        <p:spPr>
          <a:xfrm>
            <a:off x="6096000" y="-1163967"/>
            <a:ext cx="0" cy="1768800"/>
          </a:xfrm>
          <a:prstGeom prst="straightConnector1">
            <a:avLst/>
          </a:prstGeom>
          <a:noFill/>
          <a:ln w="19050" cap="flat" cmpd="sng">
            <a:solidFill>
              <a:srgbClr val="0B5394"/>
            </a:solidFill>
            <a:prstDash val="solid"/>
            <a:round/>
            <a:headEnd type="none" w="med" len="med"/>
            <a:tailEnd type="none" w="med" len="med"/>
          </a:ln>
        </p:spPr>
      </p:cxnSp>
    </p:spTree>
    <p:extLst>
      <p:ext uri="{BB962C8B-B14F-4D97-AF65-F5344CB8AC3E}">
        <p14:creationId xmlns:p14="http://schemas.microsoft.com/office/powerpoint/2010/main" val="1713090889"/>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87"/>
        <p:cNvGrpSpPr/>
        <p:nvPr/>
      </p:nvGrpSpPr>
      <p:grpSpPr>
        <a:xfrm>
          <a:off x="0" y="0"/>
          <a:ext cx="0" cy="0"/>
          <a:chOff x="0" y="0"/>
          <a:chExt cx="0" cy="0"/>
        </a:xfrm>
      </p:grpSpPr>
      <p:pic>
        <p:nvPicPr>
          <p:cNvPr id="88" name="Google Shape;88;p14"/>
          <p:cNvPicPr preferRelativeResize="0"/>
          <p:nvPr/>
        </p:nvPicPr>
        <p:blipFill>
          <a:blip r:embed="rId2">
            <a:alphaModFix/>
          </a:blip>
          <a:stretch>
            <a:fillRect/>
          </a:stretch>
        </p:blipFill>
        <p:spPr>
          <a:xfrm flipH="1">
            <a:off x="1" y="1"/>
            <a:ext cx="12191996" cy="6858001"/>
          </a:xfrm>
          <a:prstGeom prst="rect">
            <a:avLst/>
          </a:prstGeom>
          <a:noFill/>
          <a:ln>
            <a:noFill/>
          </a:ln>
        </p:spPr>
      </p:pic>
      <p:sp>
        <p:nvSpPr>
          <p:cNvPr id="89" name="Google Shape;89;p14"/>
          <p:cNvSpPr txBox="1">
            <a:spLocks noGrp="1"/>
          </p:cNvSpPr>
          <p:nvPr>
            <p:ph type="title"/>
          </p:nvPr>
        </p:nvSpPr>
        <p:spPr>
          <a:xfrm>
            <a:off x="960000" y="4301167"/>
            <a:ext cx="7113600" cy="709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algn="ctr" rtl="0">
              <a:spcBef>
                <a:spcPts val="0"/>
              </a:spcBef>
              <a:spcAft>
                <a:spcPts val="0"/>
              </a:spcAft>
              <a:buSzPts val="3000"/>
              <a:buNone/>
              <a:defRPr sz="4000"/>
            </a:lvl2pPr>
            <a:lvl3pPr lvl="2" algn="ctr" rtl="0">
              <a:spcBef>
                <a:spcPts val="0"/>
              </a:spcBef>
              <a:spcAft>
                <a:spcPts val="0"/>
              </a:spcAft>
              <a:buSzPts val="3000"/>
              <a:buNone/>
              <a:defRPr sz="4000"/>
            </a:lvl3pPr>
            <a:lvl4pPr lvl="3" algn="ctr" rtl="0">
              <a:spcBef>
                <a:spcPts val="0"/>
              </a:spcBef>
              <a:spcAft>
                <a:spcPts val="0"/>
              </a:spcAft>
              <a:buSzPts val="3000"/>
              <a:buNone/>
              <a:defRPr sz="4000"/>
            </a:lvl4pPr>
            <a:lvl5pPr lvl="4" algn="ctr" rtl="0">
              <a:spcBef>
                <a:spcPts val="0"/>
              </a:spcBef>
              <a:spcAft>
                <a:spcPts val="0"/>
              </a:spcAft>
              <a:buSzPts val="3000"/>
              <a:buNone/>
              <a:defRPr sz="4000"/>
            </a:lvl5pPr>
            <a:lvl6pPr lvl="5" algn="ctr" rtl="0">
              <a:spcBef>
                <a:spcPts val="0"/>
              </a:spcBef>
              <a:spcAft>
                <a:spcPts val="0"/>
              </a:spcAft>
              <a:buSzPts val="3000"/>
              <a:buNone/>
              <a:defRPr sz="4000"/>
            </a:lvl6pPr>
            <a:lvl7pPr lvl="6" algn="ctr" rtl="0">
              <a:spcBef>
                <a:spcPts val="0"/>
              </a:spcBef>
              <a:spcAft>
                <a:spcPts val="0"/>
              </a:spcAft>
              <a:buSzPts val="3000"/>
              <a:buNone/>
              <a:defRPr sz="4000"/>
            </a:lvl7pPr>
            <a:lvl8pPr lvl="7" algn="ctr" rtl="0">
              <a:spcBef>
                <a:spcPts val="0"/>
              </a:spcBef>
              <a:spcAft>
                <a:spcPts val="0"/>
              </a:spcAft>
              <a:buSzPts val="3000"/>
              <a:buNone/>
              <a:defRPr sz="4000"/>
            </a:lvl8pPr>
            <a:lvl9pPr lvl="8" algn="ctr" rtl="0">
              <a:spcBef>
                <a:spcPts val="0"/>
              </a:spcBef>
              <a:spcAft>
                <a:spcPts val="0"/>
              </a:spcAft>
              <a:buSzPts val="3000"/>
              <a:buNone/>
              <a:defRPr sz="4000"/>
            </a:lvl9pPr>
          </a:lstStyle>
          <a:p>
            <a:r>
              <a:rPr lang="en-GB"/>
              <a:t>Click to edit Master title style</a:t>
            </a:r>
            <a:endParaRPr/>
          </a:p>
        </p:txBody>
      </p:sp>
      <p:sp>
        <p:nvSpPr>
          <p:cNvPr id="90" name="Google Shape;90;p14"/>
          <p:cNvSpPr txBox="1">
            <a:spLocks noGrp="1"/>
          </p:cNvSpPr>
          <p:nvPr>
            <p:ph type="subTitle" idx="1"/>
          </p:nvPr>
        </p:nvSpPr>
        <p:spPr>
          <a:xfrm>
            <a:off x="960000" y="1407433"/>
            <a:ext cx="6537600" cy="2674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3733"/>
            </a:lvl1pPr>
            <a:lvl2pPr lvl="1" algn="ctr" rtl="0">
              <a:lnSpc>
                <a:spcPct val="100000"/>
              </a:lnSpc>
              <a:spcBef>
                <a:spcPts val="0"/>
              </a:spcBef>
              <a:spcAft>
                <a:spcPts val="0"/>
              </a:spcAft>
              <a:buSzPts val="2500"/>
              <a:buNone/>
              <a:defRPr sz="3333"/>
            </a:lvl2pPr>
            <a:lvl3pPr lvl="2" algn="ctr" rtl="0">
              <a:lnSpc>
                <a:spcPct val="100000"/>
              </a:lnSpc>
              <a:spcBef>
                <a:spcPts val="0"/>
              </a:spcBef>
              <a:spcAft>
                <a:spcPts val="0"/>
              </a:spcAft>
              <a:buSzPts val="2500"/>
              <a:buNone/>
              <a:defRPr sz="3333"/>
            </a:lvl3pPr>
            <a:lvl4pPr lvl="3" algn="ctr" rtl="0">
              <a:lnSpc>
                <a:spcPct val="100000"/>
              </a:lnSpc>
              <a:spcBef>
                <a:spcPts val="0"/>
              </a:spcBef>
              <a:spcAft>
                <a:spcPts val="0"/>
              </a:spcAft>
              <a:buSzPts val="2500"/>
              <a:buNone/>
              <a:defRPr sz="3333"/>
            </a:lvl4pPr>
            <a:lvl5pPr lvl="4" algn="ctr" rtl="0">
              <a:lnSpc>
                <a:spcPct val="100000"/>
              </a:lnSpc>
              <a:spcBef>
                <a:spcPts val="0"/>
              </a:spcBef>
              <a:spcAft>
                <a:spcPts val="0"/>
              </a:spcAft>
              <a:buSzPts val="2500"/>
              <a:buNone/>
              <a:defRPr sz="3333"/>
            </a:lvl5pPr>
            <a:lvl6pPr lvl="5" algn="ctr" rtl="0">
              <a:lnSpc>
                <a:spcPct val="100000"/>
              </a:lnSpc>
              <a:spcBef>
                <a:spcPts val="0"/>
              </a:spcBef>
              <a:spcAft>
                <a:spcPts val="0"/>
              </a:spcAft>
              <a:buSzPts val="2500"/>
              <a:buNone/>
              <a:defRPr sz="3333"/>
            </a:lvl6pPr>
            <a:lvl7pPr lvl="6" algn="ctr" rtl="0">
              <a:lnSpc>
                <a:spcPct val="100000"/>
              </a:lnSpc>
              <a:spcBef>
                <a:spcPts val="0"/>
              </a:spcBef>
              <a:spcAft>
                <a:spcPts val="0"/>
              </a:spcAft>
              <a:buSzPts val="2500"/>
              <a:buNone/>
              <a:defRPr sz="3333"/>
            </a:lvl7pPr>
            <a:lvl8pPr lvl="7" algn="ctr" rtl="0">
              <a:lnSpc>
                <a:spcPct val="100000"/>
              </a:lnSpc>
              <a:spcBef>
                <a:spcPts val="0"/>
              </a:spcBef>
              <a:spcAft>
                <a:spcPts val="0"/>
              </a:spcAft>
              <a:buSzPts val="2500"/>
              <a:buNone/>
              <a:defRPr sz="3333"/>
            </a:lvl8pPr>
            <a:lvl9pPr lvl="8" algn="ctr" rtl="0">
              <a:lnSpc>
                <a:spcPct val="100000"/>
              </a:lnSpc>
              <a:spcBef>
                <a:spcPts val="0"/>
              </a:spcBef>
              <a:spcAft>
                <a:spcPts val="0"/>
              </a:spcAft>
              <a:buSzPts val="2500"/>
              <a:buNone/>
              <a:defRPr sz="3333"/>
            </a:lvl9pPr>
          </a:lstStyle>
          <a:p>
            <a:r>
              <a:rPr lang="en-GB"/>
              <a:t>Click to edit Master subtitle style</a:t>
            </a:r>
            <a:endParaRPr/>
          </a:p>
        </p:txBody>
      </p:sp>
      <p:cxnSp>
        <p:nvCxnSpPr>
          <p:cNvPr id="91" name="Google Shape;91;p14"/>
          <p:cNvCxnSpPr/>
          <p:nvPr/>
        </p:nvCxnSpPr>
        <p:spPr>
          <a:xfrm>
            <a:off x="960000" y="-153767"/>
            <a:ext cx="0" cy="1561200"/>
          </a:xfrm>
          <a:prstGeom prst="straightConnector1">
            <a:avLst/>
          </a:prstGeom>
          <a:noFill/>
          <a:ln w="19050" cap="flat" cmpd="sng">
            <a:solidFill>
              <a:srgbClr val="0B5394"/>
            </a:solidFill>
            <a:prstDash val="solid"/>
            <a:round/>
            <a:headEnd type="none" w="med" len="med"/>
            <a:tailEnd type="none" w="med" len="med"/>
          </a:ln>
        </p:spPr>
      </p:cxnSp>
      <p:cxnSp>
        <p:nvCxnSpPr>
          <p:cNvPr id="92" name="Google Shape;92;p14"/>
          <p:cNvCxnSpPr/>
          <p:nvPr/>
        </p:nvCxnSpPr>
        <p:spPr>
          <a:xfrm>
            <a:off x="960000" y="5053933"/>
            <a:ext cx="0" cy="1914400"/>
          </a:xfrm>
          <a:prstGeom prst="straightConnector1">
            <a:avLst/>
          </a:prstGeom>
          <a:noFill/>
          <a:ln w="19050" cap="flat" cmpd="sng">
            <a:solidFill>
              <a:srgbClr val="0B5394"/>
            </a:solidFill>
            <a:prstDash val="solid"/>
            <a:round/>
            <a:headEnd type="none" w="med" len="med"/>
            <a:tailEnd type="none" w="med" len="med"/>
          </a:ln>
        </p:spPr>
      </p:cxnSp>
      <p:cxnSp>
        <p:nvCxnSpPr>
          <p:cNvPr id="93" name="Google Shape;93;p14"/>
          <p:cNvCxnSpPr/>
          <p:nvPr/>
        </p:nvCxnSpPr>
        <p:spPr>
          <a:xfrm rot="10800000">
            <a:off x="6358867" y="4655767"/>
            <a:ext cx="7190800" cy="0"/>
          </a:xfrm>
          <a:prstGeom prst="straightConnector1">
            <a:avLst/>
          </a:prstGeom>
          <a:noFill/>
          <a:ln w="19050" cap="flat" cmpd="sng">
            <a:solidFill>
              <a:srgbClr val="0B5394"/>
            </a:solidFill>
            <a:prstDash val="solid"/>
            <a:round/>
            <a:headEnd type="none" w="med" len="med"/>
            <a:tailEnd type="none" w="med" len="med"/>
          </a:ln>
        </p:spPr>
      </p:cxnSp>
    </p:spTree>
    <p:extLst>
      <p:ext uri="{BB962C8B-B14F-4D97-AF65-F5344CB8AC3E}">
        <p14:creationId xmlns:p14="http://schemas.microsoft.com/office/powerpoint/2010/main" val="4277802531"/>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94"/>
        <p:cNvGrpSpPr/>
        <p:nvPr/>
      </p:nvGrpSpPr>
      <p:grpSpPr>
        <a:xfrm>
          <a:off x="0" y="0"/>
          <a:ext cx="0" cy="0"/>
          <a:chOff x="0" y="0"/>
          <a:chExt cx="0" cy="0"/>
        </a:xfrm>
      </p:grpSpPr>
      <p:pic>
        <p:nvPicPr>
          <p:cNvPr id="95" name="Google Shape;95;p15"/>
          <p:cNvPicPr preferRelativeResize="0"/>
          <p:nvPr/>
        </p:nvPicPr>
        <p:blipFill>
          <a:blip r:embed="rId2">
            <a:alphaModFix/>
          </a:blip>
          <a:stretch>
            <a:fillRect/>
          </a:stretch>
        </p:blipFill>
        <p:spPr>
          <a:xfrm rot="10800000" flipH="1">
            <a:off x="33" y="0"/>
            <a:ext cx="12192000" cy="6858000"/>
          </a:xfrm>
          <a:prstGeom prst="rect">
            <a:avLst/>
          </a:prstGeom>
          <a:noFill/>
          <a:ln>
            <a:noFill/>
          </a:ln>
        </p:spPr>
      </p:pic>
      <p:cxnSp>
        <p:nvCxnSpPr>
          <p:cNvPr id="96" name="Google Shape;96;p15"/>
          <p:cNvCxnSpPr/>
          <p:nvPr/>
        </p:nvCxnSpPr>
        <p:spPr>
          <a:xfrm rot="10800000">
            <a:off x="-783567" y="975167"/>
            <a:ext cx="1692000" cy="0"/>
          </a:xfrm>
          <a:prstGeom prst="straightConnector1">
            <a:avLst/>
          </a:prstGeom>
          <a:noFill/>
          <a:ln w="19050" cap="flat" cmpd="sng">
            <a:solidFill>
              <a:schemeClr val="accent2"/>
            </a:solidFill>
            <a:prstDash val="solid"/>
            <a:round/>
            <a:headEnd type="none" w="med" len="med"/>
            <a:tailEnd type="none" w="med" len="med"/>
          </a:ln>
        </p:spPr>
      </p:cxnSp>
      <p:sp>
        <p:nvSpPr>
          <p:cNvPr id="97" name="Google Shape;97;p15"/>
          <p:cNvSpPr txBox="1">
            <a:spLocks noGrp="1"/>
          </p:cNvSpPr>
          <p:nvPr>
            <p:ph type="title"/>
          </p:nvPr>
        </p:nvSpPr>
        <p:spPr>
          <a:xfrm>
            <a:off x="960000" y="604833"/>
            <a:ext cx="10272000" cy="721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a:t>Click to edit Master title style</a:t>
            </a:r>
            <a:endParaRPr/>
          </a:p>
        </p:txBody>
      </p:sp>
    </p:spTree>
    <p:extLst>
      <p:ext uri="{BB962C8B-B14F-4D97-AF65-F5344CB8AC3E}">
        <p14:creationId xmlns:p14="http://schemas.microsoft.com/office/powerpoint/2010/main" val="3739775910"/>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98"/>
        <p:cNvGrpSpPr/>
        <p:nvPr/>
      </p:nvGrpSpPr>
      <p:grpSpPr>
        <a:xfrm>
          <a:off x="0" y="0"/>
          <a:ext cx="0" cy="0"/>
          <a:chOff x="0" y="0"/>
          <a:chExt cx="0" cy="0"/>
        </a:xfrm>
      </p:grpSpPr>
      <p:pic>
        <p:nvPicPr>
          <p:cNvPr id="99" name="Google Shape;99;p16"/>
          <p:cNvPicPr preferRelativeResize="0"/>
          <p:nvPr/>
        </p:nvPicPr>
        <p:blipFill>
          <a:blip r:embed="rId2">
            <a:alphaModFix/>
          </a:blip>
          <a:stretch>
            <a:fillRect/>
          </a:stretch>
        </p:blipFill>
        <p:spPr>
          <a:xfrm rot="10800000">
            <a:off x="0" y="0"/>
            <a:ext cx="12192000" cy="6858000"/>
          </a:xfrm>
          <a:prstGeom prst="rect">
            <a:avLst/>
          </a:prstGeom>
          <a:noFill/>
          <a:ln>
            <a:noFill/>
          </a:ln>
        </p:spPr>
      </p:pic>
      <p:sp>
        <p:nvSpPr>
          <p:cNvPr id="100" name="Google Shape;100;p16"/>
          <p:cNvSpPr txBox="1">
            <a:spLocks noGrp="1"/>
          </p:cNvSpPr>
          <p:nvPr>
            <p:ph type="title"/>
          </p:nvPr>
        </p:nvSpPr>
        <p:spPr>
          <a:xfrm>
            <a:off x="960000" y="604833"/>
            <a:ext cx="10272000" cy="72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a:t>Click to edit Master title style</a:t>
            </a:r>
            <a:endParaRPr/>
          </a:p>
        </p:txBody>
      </p:sp>
      <p:cxnSp>
        <p:nvCxnSpPr>
          <p:cNvPr id="101" name="Google Shape;101;p16"/>
          <p:cNvCxnSpPr/>
          <p:nvPr/>
        </p:nvCxnSpPr>
        <p:spPr>
          <a:xfrm>
            <a:off x="6096000" y="-1163967"/>
            <a:ext cx="0" cy="1768800"/>
          </a:xfrm>
          <a:prstGeom prst="straightConnector1">
            <a:avLst/>
          </a:prstGeom>
          <a:noFill/>
          <a:ln w="19050" cap="flat" cmpd="sng">
            <a:solidFill>
              <a:srgbClr val="0B5394"/>
            </a:solidFill>
            <a:prstDash val="solid"/>
            <a:round/>
            <a:headEnd type="none" w="med" len="med"/>
            <a:tailEnd type="none" w="med" len="med"/>
          </a:ln>
        </p:spPr>
      </p:cxnSp>
    </p:spTree>
    <p:extLst>
      <p:ext uri="{BB962C8B-B14F-4D97-AF65-F5344CB8AC3E}">
        <p14:creationId xmlns:p14="http://schemas.microsoft.com/office/powerpoint/2010/main" val="923664629"/>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102"/>
        <p:cNvGrpSpPr/>
        <p:nvPr/>
      </p:nvGrpSpPr>
      <p:grpSpPr>
        <a:xfrm>
          <a:off x="0" y="0"/>
          <a:ext cx="0" cy="0"/>
          <a:chOff x="0" y="0"/>
          <a:chExt cx="0" cy="0"/>
        </a:xfrm>
      </p:grpSpPr>
      <p:pic>
        <p:nvPicPr>
          <p:cNvPr id="103" name="Google Shape;103;p17"/>
          <p:cNvPicPr preferRelativeResize="0"/>
          <p:nvPr/>
        </p:nvPicPr>
        <p:blipFill>
          <a:blip r:embed="rId2">
            <a:alphaModFix/>
          </a:blip>
          <a:stretch>
            <a:fillRect/>
          </a:stretch>
        </p:blipFill>
        <p:spPr>
          <a:xfrm rot="10800000" flipH="1">
            <a:off x="33" y="0"/>
            <a:ext cx="12192000" cy="6858000"/>
          </a:xfrm>
          <a:prstGeom prst="rect">
            <a:avLst/>
          </a:prstGeom>
          <a:noFill/>
          <a:ln>
            <a:noFill/>
          </a:ln>
        </p:spPr>
      </p:pic>
      <p:sp>
        <p:nvSpPr>
          <p:cNvPr id="104" name="Google Shape;104;p17"/>
          <p:cNvSpPr txBox="1">
            <a:spLocks noGrp="1"/>
          </p:cNvSpPr>
          <p:nvPr>
            <p:ph type="title"/>
          </p:nvPr>
        </p:nvSpPr>
        <p:spPr>
          <a:xfrm>
            <a:off x="960000" y="604833"/>
            <a:ext cx="10272000" cy="72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a:t>Click to edit Master title style</a:t>
            </a:r>
            <a:endParaRPr/>
          </a:p>
        </p:txBody>
      </p:sp>
      <p:cxnSp>
        <p:nvCxnSpPr>
          <p:cNvPr id="105" name="Google Shape;105;p17"/>
          <p:cNvCxnSpPr/>
          <p:nvPr/>
        </p:nvCxnSpPr>
        <p:spPr>
          <a:xfrm>
            <a:off x="6096000" y="-1163967"/>
            <a:ext cx="0" cy="1768800"/>
          </a:xfrm>
          <a:prstGeom prst="straightConnector1">
            <a:avLst/>
          </a:prstGeom>
          <a:noFill/>
          <a:ln w="19050" cap="flat" cmpd="sng">
            <a:solidFill>
              <a:srgbClr val="0B5394"/>
            </a:solidFill>
            <a:prstDash val="solid"/>
            <a:round/>
            <a:headEnd type="none" w="med" len="med"/>
            <a:tailEnd type="none" w="med" len="med"/>
          </a:ln>
        </p:spPr>
      </p:cxnSp>
    </p:spTree>
    <p:extLst>
      <p:ext uri="{BB962C8B-B14F-4D97-AF65-F5344CB8AC3E}">
        <p14:creationId xmlns:p14="http://schemas.microsoft.com/office/powerpoint/2010/main" val="9007667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Title only 4">
  <p:cSld name="Title only 4">
    <p:spTree>
      <p:nvGrpSpPr>
        <p:cNvPr id="1" name="Shape 106"/>
        <p:cNvGrpSpPr/>
        <p:nvPr/>
      </p:nvGrpSpPr>
      <p:grpSpPr>
        <a:xfrm>
          <a:off x="0" y="0"/>
          <a:ext cx="0" cy="0"/>
          <a:chOff x="0" y="0"/>
          <a:chExt cx="0" cy="0"/>
        </a:xfrm>
      </p:grpSpPr>
      <p:pic>
        <p:nvPicPr>
          <p:cNvPr id="107" name="Google Shape;107;p18"/>
          <p:cNvPicPr preferRelativeResize="0"/>
          <p:nvPr/>
        </p:nvPicPr>
        <p:blipFill>
          <a:blip r:embed="rId2">
            <a:alphaModFix/>
          </a:blip>
          <a:stretch>
            <a:fillRect/>
          </a:stretch>
        </p:blipFill>
        <p:spPr>
          <a:xfrm>
            <a:off x="33" y="0"/>
            <a:ext cx="12192000" cy="6858000"/>
          </a:xfrm>
          <a:prstGeom prst="rect">
            <a:avLst/>
          </a:prstGeom>
          <a:noFill/>
          <a:ln>
            <a:noFill/>
          </a:ln>
        </p:spPr>
      </p:pic>
      <p:sp>
        <p:nvSpPr>
          <p:cNvPr id="108" name="Google Shape;108;p18"/>
          <p:cNvSpPr txBox="1">
            <a:spLocks noGrp="1"/>
          </p:cNvSpPr>
          <p:nvPr>
            <p:ph type="title"/>
          </p:nvPr>
        </p:nvSpPr>
        <p:spPr>
          <a:xfrm>
            <a:off x="960000" y="604833"/>
            <a:ext cx="10272000" cy="72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a:t>Click to edit Master title style</a:t>
            </a:r>
            <a:endParaRPr/>
          </a:p>
        </p:txBody>
      </p:sp>
      <p:cxnSp>
        <p:nvCxnSpPr>
          <p:cNvPr id="109" name="Google Shape;109;p18"/>
          <p:cNvCxnSpPr/>
          <p:nvPr/>
        </p:nvCxnSpPr>
        <p:spPr>
          <a:xfrm>
            <a:off x="6096000" y="-1163967"/>
            <a:ext cx="0" cy="1768800"/>
          </a:xfrm>
          <a:prstGeom prst="straightConnector1">
            <a:avLst/>
          </a:prstGeom>
          <a:noFill/>
          <a:ln w="19050" cap="flat" cmpd="sng">
            <a:solidFill>
              <a:srgbClr val="0B5394"/>
            </a:solidFill>
            <a:prstDash val="solid"/>
            <a:round/>
            <a:headEnd type="none" w="med" len="med"/>
            <a:tailEnd type="none" w="med" len="med"/>
          </a:ln>
        </p:spPr>
      </p:cxnSp>
    </p:spTree>
    <p:extLst>
      <p:ext uri="{BB962C8B-B14F-4D97-AF65-F5344CB8AC3E}">
        <p14:creationId xmlns:p14="http://schemas.microsoft.com/office/powerpoint/2010/main" val="1230581816"/>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Title only 5">
  <p:cSld name="Title only 5">
    <p:spTree>
      <p:nvGrpSpPr>
        <p:cNvPr id="1" name="Shape 110"/>
        <p:cNvGrpSpPr/>
        <p:nvPr/>
      </p:nvGrpSpPr>
      <p:grpSpPr>
        <a:xfrm>
          <a:off x="0" y="0"/>
          <a:ext cx="0" cy="0"/>
          <a:chOff x="0" y="0"/>
          <a:chExt cx="0" cy="0"/>
        </a:xfrm>
      </p:grpSpPr>
      <p:pic>
        <p:nvPicPr>
          <p:cNvPr id="111" name="Google Shape;111;p19"/>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12" name="Google Shape;112;p19"/>
          <p:cNvSpPr txBox="1">
            <a:spLocks noGrp="1"/>
          </p:cNvSpPr>
          <p:nvPr>
            <p:ph type="title"/>
          </p:nvPr>
        </p:nvSpPr>
        <p:spPr>
          <a:xfrm>
            <a:off x="960000" y="604833"/>
            <a:ext cx="10272000" cy="72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a:t>Click to edit Master title style</a:t>
            </a:r>
            <a:endParaRPr/>
          </a:p>
        </p:txBody>
      </p:sp>
      <p:cxnSp>
        <p:nvCxnSpPr>
          <p:cNvPr id="113" name="Google Shape;113;p19"/>
          <p:cNvCxnSpPr/>
          <p:nvPr/>
        </p:nvCxnSpPr>
        <p:spPr>
          <a:xfrm>
            <a:off x="6096000" y="-1163967"/>
            <a:ext cx="0" cy="1768800"/>
          </a:xfrm>
          <a:prstGeom prst="straightConnector1">
            <a:avLst/>
          </a:prstGeom>
          <a:noFill/>
          <a:ln w="19050" cap="flat" cmpd="sng">
            <a:solidFill>
              <a:srgbClr val="0B5394"/>
            </a:solidFill>
            <a:prstDash val="solid"/>
            <a:round/>
            <a:headEnd type="none" w="med" len="med"/>
            <a:tailEnd type="none" w="med" len="med"/>
          </a:ln>
        </p:spPr>
      </p:cxnSp>
      <p:cxnSp>
        <p:nvCxnSpPr>
          <p:cNvPr id="114" name="Google Shape;114;p19"/>
          <p:cNvCxnSpPr/>
          <p:nvPr/>
        </p:nvCxnSpPr>
        <p:spPr>
          <a:xfrm>
            <a:off x="-390280" y="2289767"/>
            <a:ext cx="2175600" cy="0"/>
          </a:xfrm>
          <a:prstGeom prst="straightConnector1">
            <a:avLst/>
          </a:prstGeom>
          <a:noFill/>
          <a:ln w="19050" cap="flat" cmpd="sng">
            <a:solidFill>
              <a:schemeClr val="accent2"/>
            </a:solidFill>
            <a:prstDash val="solid"/>
            <a:round/>
            <a:headEnd type="none" w="med" len="med"/>
            <a:tailEnd type="none" w="med" len="med"/>
          </a:ln>
        </p:spPr>
      </p:cxnSp>
      <p:cxnSp>
        <p:nvCxnSpPr>
          <p:cNvPr id="115" name="Google Shape;115;p19"/>
          <p:cNvCxnSpPr/>
          <p:nvPr/>
        </p:nvCxnSpPr>
        <p:spPr>
          <a:xfrm rot="10800000">
            <a:off x="-454280" y="4109300"/>
            <a:ext cx="2239600" cy="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371414556"/>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Title only 6">
  <p:cSld name="Title only 6">
    <p:spTree>
      <p:nvGrpSpPr>
        <p:cNvPr id="1" name="Shape 116"/>
        <p:cNvGrpSpPr/>
        <p:nvPr/>
      </p:nvGrpSpPr>
      <p:grpSpPr>
        <a:xfrm>
          <a:off x="0" y="0"/>
          <a:ext cx="0" cy="0"/>
          <a:chOff x="0" y="0"/>
          <a:chExt cx="0" cy="0"/>
        </a:xfrm>
      </p:grpSpPr>
      <p:pic>
        <p:nvPicPr>
          <p:cNvPr id="117" name="Google Shape;117;p20"/>
          <p:cNvPicPr preferRelativeResize="0"/>
          <p:nvPr/>
        </p:nvPicPr>
        <p:blipFill>
          <a:blip r:embed="rId2">
            <a:alphaModFix/>
          </a:blip>
          <a:stretch>
            <a:fillRect/>
          </a:stretch>
        </p:blipFill>
        <p:spPr>
          <a:xfrm rot="10800000" flipH="1">
            <a:off x="33" y="0"/>
            <a:ext cx="12192000" cy="6858000"/>
          </a:xfrm>
          <a:prstGeom prst="rect">
            <a:avLst/>
          </a:prstGeom>
          <a:noFill/>
          <a:ln>
            <a:noFill/>
          </a:ln>
        </p:spPr>
      </p:pic>
      <p:sp>
        <p:nvSpPr>
          <p:cNvPr id="118" name="Google Shape;118;p20"/>
          <p:cNvSpPr txBox="1">
            <a:spLocks noGrp="1"/>
          </p:cNvSpPr>
          <p:nvPr>
            <p:ph type="title"/>
          </p:nvPr>
        </p:nvSpPr>
        <p:spPr>
          <a:xfrm>
            <a:off x="960000" y="604833"/>
            <a:ext cx="10272000" cy="72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a:t>Click to edit Master title style</a:t>
            </a:r>
            <a:endParaRPr/>
          </a:p>
        </p:txBody>
      </p:sp>
      <p:cxnSp>
        <p:nvCxnSpPr>
          <p:cNvPr id="119" name="Google Shape;119;p20"/>
          <p:cNvCxnSpPr/>
          <p:nvPr/>
        </p:nvCxnSpPr>
        <p:spPr>
          <a:xfrm>
            <a:off x="6096000" y="-1163967"/>
            <a:ext cx="0" cy="1768800"/>
          </a:xfrm>
          <a:prstGeom prst="straightConnector1">
            <a:avLst/>
          </a:prstGeom>
          <a:noFill/>
          <a:ln w="19050" cap="flat" cmpd="sng">
            <a:solidFill>
              <a:srgbClr val="0B5394"/>
            </a:solidFill>
            <a:prstDash val="solid"/>
            <a:round/>
            <a:headEnd type="none" w="med" len="med"/>
            <a:tailEnd type="none" w="med" len="med"/>
          </a:ln>
        </p:spPr>
      </p:cxnSp>
    </p:spTree>
    <p:extLst>
      <p:ext uri="{BB962C8B-B14F-4D97-AF65-F5344CB8AC3E}">
        <p14:creationId xmlns:p14="http://schemas.microsoft.com/office/powerpoint/2010/main" val="608915344"/>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Title only 7">
  <p:cSld name="Title only 7">
    <p:spTree>
      <p:nvGrpSpPr>
        <p:cNvPr id="1" name="Shape 120"/>
        <p:cNvGrpSpPr/>
        <p:nvPr/>
      </p:nvGrpSpPr>
      <p:grpSpPr>
        <a:xfrm>
          <a:off x="0" y="0"/>
          <a:ext cx="0" cy="0"/>
          <a:chOff x="0" y="0"/>
          <a:chExt cx="0" cy="0"/>
        </a:xfrm>
      </p:grpSpPr>
      <p:pic>
        <p:nvPicPr>
          <p:cNvPr id="121" name="Google Shape;121;p21"/>
          <p:cNvPicPr preferRelativeResize="0"/>
          <p:nvPr/>
        </p:nvPicPr>
        <p:blipFill>
          <a:blip r:embed="rId2">
            <a:alphaModFix/>
          </a:blip>
          <a:stretch>
            <a:fillRect/>
          </a:stretch>
        </p:blipFill>
        <p:spPr>
          <a:xfrm rot="10800000" flipH="1">
            <a:off x="33" y="0"/>
            <a:ext cx="12192000" cy="6858000"/>
          </a:xfrm>
          <a:prstGeom prst="rect">
            <a:avLst/>
          </a:prstGeom>
          <a:noFill/>
          <a:ln>
            <a:noFill/>
          </a:ln>
        </p:spPr>
      </p:pic>
      <p:sp>
        <p:nvSpPr>
          <p:cNvPr id="122" name="Google Shape;122;p21"/>
          <p:cNvSpPr txBox="1">
            <a:spLocks noGrp="1"/>
          </p:cNvSpPr>
          <p:nvPr>
            <p:ph type="title"/>
          </p:nvPr>
        </p:nvSpPr>
        <p:spPr>
          <a:xfrm>
            <a:off x="960000" y="604833"/>
            <a:ext cx="10272000" cy="72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a:t>Click to edit Master title style</a:t>
            </a:r>
            <a:endParaRPr/>
          </a:p>
        </p:txBody>
      </p:sp>
      <p:cxnSp>
        <p:nvCxnSpPr>
          <p:cNvPr id="123" name="Google Shape;123;p21"/>
          <p:cNvCxnSpPr/>
          <p:nvPr/>
        </p:nvCxnSpPr>
        <p:spPr>
          <a:xfrm>
            <a:off x="6096000" y="-1163967"/>
            <a:ext cx="0" cy="1768800"/>
          </a:xfrm>
          <a:prstGeom prst="straightConnector1">
            <a:avLst/>
          </a:prstGeom>
          <a:noFill/>
          <a:ln w="19050" cap="flat" cmpd="sng">
            <a:solidFill>
              <a:srgbClr val="0B5394"/>
            </a:solidFill>
            <a:prstDash val="solid"/>
            <a:round/>
            <a:headEnd type="none" w="med" len="med"/>
            <a:tailEnd type="none" w="med" len="med"/>
          </a:ln>
        </p:spPr>
      </p:cxnSp>
      <p:cxnSp>
        <p:nvCxnSpPr>
          <p:cNvPr id="124" name="Google Shape;124;p21"/>
          <p:cNvCxnSpPr/>
          <p:nvPr/>
        </p:nvCxnSpPr>
        <p:spPr>
          <a:xfrm>
            <a:off x="959533" y="-102400"/>
            <a:ext cx="0" cy="7062800"/>
          </a:xfrm>
          <a:prstGeom prst="straightConnector1">
            <a:avLst/>
          </a:prstGeom>
          <a:noFill/>
          <a:ln w="19050" cap="flat" cmpd="sng">
            <a:solidFill>
              <a:schemeClr val="accent2"/>
            </a:solidFill>
            <a:prstDash val="solid"/>
            <a:round/>
            <a:headEnd type="none" w="med" len="med"/>
            <a:tailEnd type="none" w="med" len="med"/>
          </a:ln>
        </p:spPr>
      </p:cxnSp>
      <p:cxnSp>
        <p:nvCxnSpPr>
          <p:cNvPr id="125" name="Google Shape;125;p21"/>
          <p:cNvCxnSpPr/>
          <p:nvPr/>
        </p:nvCxnSpPr>
        <p:spPr>
          <a:xfrm>
            <a:off x="11232000" y="-102400"/>
            <a:ext cx="0" cy="70628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550541336"/>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26"/>
        <p:cNvGrpSpPr/>
        <p:nvPr/>
      </p:nvGrpSpPr>
      <p:grpSpPr>
        <a:xfrm>
          <a:off x="0" y="0"/>
          <a:ext cx="0" cy="0"/>
          <a:chOff x="0" y="0"/>
          <a:chExt cx="0" cy="0"/>
        </a:xfrm>
      </p:grpSpPr>
      <p:pic>
        <p:nvPicPr>
          <p:cNvPr id="127" name="Google Shape;127;p22"/>
          <p:cNvPicPr preferRelativeResize="0"/>
          <p:nvPr/>
        </p:nvPicPr>
        <p:blipFill>
          <a:blip r:embed="rId2">
            <a:alphaModFix/>
          </a:blip>
          <a:stretch>
            <a:fillRect/>
          </a:stretch>
        </p:blipFill>
        <p:spPr>
          <a:xfrm flipH="1">
            <a:off x="0" y="0"/>
            <a:ext cx="12192000" cy="6858000"/>
          </a:xfrm>
          <a:prstGeom prst="rect">
            <a:avLst/>
          </a:prstGeom>
          <a:noFill/>
          <a:ln>
            <a:noFill/>
          </a:ln>
        </p:spPr>
      </p:pic>
      <p:sp>
        <p:nvSpPr>
          <p:cNvPr id="128" name="Google Shape;128;p22"/>
          <p:cNvSpPr txBox="1">
            <a:spLocks noGrp="1"/>
          </p:cNvSpPr>
          <p:nvPr>
            <p:ph type="subTitle" idx="1"/>
          </p:nvPr>
        </p:nvSpPr>
        <p:spPr>
          <a:xfrm>
            <a:off x="960000" y="2829184"/>
            <a:ext cx="3300800" cy="145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129" name="Google Shape;129;p22"/>
          <p:cNvSpPr txBox="1">
            <a:spLocks noGrp="1"/>
          </p:cNvSpPr>
          <p:nvPr>
            <p:ph type="title"/>
          </p:nvPr>
        </p:nvSpPr>
        <p:spPr>
          <a:xfrm>
            <a:off x="960000" y="2107584"/>
            <a:ext cx="3300800" cy="721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a:t>Click to edit Master title style</a:t>
            </a:r>
            <a:endParaRPr/>
          </a:p>
        </p:txBody>
      </p:sp>
      <p:cxnSp>
        <p:nvCxnSpPr>
          <p:cNvPr id="130" name="Google Shape;130;p22"/>
          <p:cNvCxnSpPr/>
          <p:nvPr/>
        </p:nvCxnSpPr>
        <p:spPr>
          <a:xfrm>
            <a:off x="960000" y="-51167"/>
            <a:ext cx="0" cy="2158800"/>
          </a:xfrm>
          <a:prstGeom prst="straightConnector1">
            <a:avLst/>
          </a:prstGeom>
          <a:noFill/>
          <a:ln w="19050" cap="flat" cmpd="sng">
            <a:solidFill>
              <a:srgbClr val="0B5394"/>
            </a:solidFill>
            <a:prstDash val="solid"/>
            <a:round/>
            <a:headEnd type="none" w="med" len="med"/>
            <a:tailEnd type="none" w="med" len="med"/>
          </a:ln>
        </p:spPr>
      </p:cxnSp>
      <p:cxnSp>
        <p:nvCxnSpPr>
          <p:cNvPr id="131" name="Google Shape;131;p22"/>
          <p:cNvCxnSpPr/>
          <p:nvPr/>
        </p:nvCxnSpPr>
        <p:spPr>
          <a:xfrm>
            <a:off x="960000" y="4337433"/>
            <a:ext cx="0" cy="2623200"/>
          </a:xfrm>
          <a:prstGeom prst="straightConnector1">
            <a:avLst/>
          </a:prstGeom>
          <a:noFill/>
          <a:ln w="19050" cap="flat" cmpd="sng">
            <a:solidFill>
              <a:srgbClr val="0B5394"/>
            </a:solidFill>
            <a:prstDash val="solid"/>
            <a:round/>
            <a:headEnd type="none" w="med" len="med"/>
            <a:tailEnd type="none" w="med" len="med"/>
          </a:ln>
        </p:spPr>
      </p:cxnSp>
    </p:spTree>
    <p:extLst>
      <p:ext uri="{BB962C8B-B14F-4D97-AF65-F5344CB8AC3E}">
        <p14:creationId xmlns:p14="http://schemas.microsoft.com/office/powerpoint/2010/main" val="12905631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13"/>
        <p:cNvGrpSpPr/>
        <p:nvPr/>
      </p:nvGrpSpPr>
      <p:grpSpPr>
        <a:xfrm>
          <a:off x="0" y="0"/>
          <a:ext cx="0" cy="0"/>
          <a:chOff x="0" y="0"/>
          <a:chExt cx="0" cy="0"/>
        </a:xfrm>
      </p:grpSpPr>
      <p:sp>
        <p:nvSpPr>
          <p:cNvPr id="114" name="Google Shape;114;p10"/>
          <p:cNvSpPr txBox="1">
            <a:spLocks noGrp="1"/>
          </p:cNvSpPr>
          <p:nvPr>
            <p:ph type="title"/>
          </p:nvPr>
        </p:nvSpPr>
        <p:spPr>
          <a:xfrm>
            <a:off x="6248400" y="1236000"/>
            <a:ext cx="5119600" cy="2878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rPr lang="en-GB"/>
              <a:t>Click to edit Master title style</a:t>
            </a:r>
            <a:endParaRPr/>
          </a:p>
        </p:txBody>
      </p:sp>
    </p:spTree>
    <p:extLst>
      <p:ext uri="{BB962C8B-B14F-4D97-AF65-F5344CB8AC3E}">
        <p14:creationId xmlns:p14="http://schemas.microsoft.com/office/powerpoint/2010/main" val="4203985096"/>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32"/>
        <p:cNvGrpSpPr/>
        <p:nvPr/>
      </p:nvGrpSpPr>
      <p:grpSpPr>
        <a:xfrm>
          <a:off x="0" y="0"/>
          <a:ext cx="0" cy="0"/>
          <a:chOff x="0" y="0"/>
          <a:chExt cx="0" cy="0"/>
        </a:xfrm>
      </p:grpSpPr>
      <p:pic>
        <p:nvPicPr>
          <p:cNvPr id="133" name="Google Shape;133;p23"/>
          <p:cNvPicPr preferRelativeResize="0"/>
          <p:nvPr/>
        </p:nvPicPr>
        <p:blipFill>
          <a:blip r:embed="rId2">
            <a:alphaModFix/>
          </a:blip>
          <a:stretch>
            <a:fillRect/>
          </a:stretch>
        </p:blipFill>
        <p:spPr>
          <a:xfrm flipH="1">
            <a:off x="0" y="0"/>
            <a:ext cx="12192000" cy="6858000"/>
          </a:xfrm>
          <a:prstGeom prst="rect">
            <a:avLst/>
          </a:prstGeom>
          <a:noFill/>
          <a:ln>
            <a:noFill/>
          </a:ln>
        </p:spPr>
      </p:pic>
      <p:sp>
        <p:nvSpPr>
          <p:cNvPr id="134" name="Google Shape;134;p23"/>
          <p:cNvSpPr txBox="1">
            <a:spLocks noGrp="1"/>
          </p:cNvSpPr>
          <p:nvPr>
            <p:ph type="subTitle" idx="1"/>
          </p:nvPr>
        </p:nvSpPr>
        <p:spPr>
          <a:xfrm>
            <a:off x="960000" y="1172889"/>
            <a:ext cx="5718800" cy="894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cxnSp>
        <p:nvCxnSpPr>
          <p:cNvPr id="135" name="Google Shape;135;p23"/>
          <p:cNvCxnSpPr/>
          <p:nvPr/>
        </p:nvCxnSpPr>
        <p:spPr>
          <a:xfrm rot="10800000">
            <a:off x="-783567" y="975167"/>
            <a:ext cx="1692000" cy="0"/>
          </a:xfrm>
          <a:prstGeom prst="straightConnector1">
            <a:avLst/>
          </a:prstGeom>
          <a:noFill/>
          <a:ln w="19050" cap="flat" cmpd="sng">
            <a:solidFill>
              <a:schemeClr val="accent2"/>
            </a:solidFill>
            <a:prstDash val="solid"/>
            <a:round/>
            <a:headEnd type="none" w="med" len="med"/>
            <a:tailEnd type="none" w="med" len="med"/>
          </a:ln>
        </p:spPr>
      </p:cxnSp>
      <p:sp>
        <p:nvSpPr>
          <p:cNvPr id="136" name="Google Shape;136;p23"/>
          <p:cNvSpPr txBox="1">
            <a:spLocks noGrp="1"/>
          </p:cNvSpPr>
          <p:nvPr>
            <p:ph type="title"/>
          </p:nvPr>
        </p:nvSpPr>
        <p:spPr>
          <a:xfrm>
            <a:off x="960000" y="604833"/>
            <a:ext cx="10272000" cy="721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a:t>Click to edit Master title style</a:t>
            </a:r>
            <a:endParaRPr/>
          </a:p>
        </p:txBody>
      </p:sp>
      <p:sp>
        <p:nvSpPr>
          <p:cNvPr id="137" name="Google Shape;137;p23"/>
          <p:cNvSpPr txBox="1">
            <a:spLocks noGrp="1"/>
          </p:cNvSpPr>
          <p:nvPr>
            <p:ph type="subTitle" idx="2"/>
          </p:nvPr>
        </p:nvSpPr>
        <p:spPr>
          <a:xfrm>
            <a:off x="4898133" y="2635233"/>
            <a:ext cx="2395600" cy="72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400" b="1">
                <a:latin typeface="Prata"/>
                <a:ea typeface="Prata"/>
                <a:cs typeface="Prata"/>
                <a:sym typeface="Prata"/>
              </a:defRPr>
            </a:lvl1pPr>
            <a:lvl2pPr lvl="1" algn="ctr" rtl="0">
              <a:lnSpc>
                <a:spcPct val="100000"/>
              </a:lnSpc>
              <a:spcBef>
                <a:spcPts val="0"/>
              </a:spcBef>
              <a:spcAft>
                <a:spcPts val="0"/>
              </a:spcAft>
              <a:buSzPts val="2500"/>
              <a:buFont typeface="Bebas Neue"/>
              <a:buNone/>
              <a:defRPr sz="3333">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3333">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3333">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3333">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3333">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3333">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3333">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3333">
                <a:latin typeface="Bebas Neue"/>
                <a:ea typeface="Bebas Neue"/>
                <a:cs typeface="Bebas Neue"/>
                <a:sym typeface="Bebas Neue"/>
              </a:defRPr>
            </a:lvl9pPr>
          </a:lstStyle>
          <a:p>
            <a:r>
              <a:rPr lang="en-GB"/>
              <a:t>Click to edit Master subtitle style</a:t>
            </a:r>
            <a:endParaRPr/>
          </a:p>
        </p:txBody>
      </p:sp>
      <p:sp>
        <p:nvSpPr>
          <p:cNvPr id="138" name="Google Shape;138;p23"/>
          <p:cNvSpPr txBox="1">
            <a:spLocks noGrp="1"/>
          </p:cNvSpPr>
          <p:nvPr>
            <p:ph type="subTitle" idx="3"/>
          </p:nvPr>
        </p:nvSpPr>
        <p:spPr>
          <a:xfrm>
            <a:off x="2091800" y="3356833"/>
            <a:ext cx="8008400" cy="178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r>
              <a:rPr lang="en-GB"/>
              <a:t>Click to edit Master subtitle style</a:t>
            </a:r>
            <a:endParaRPr/>
          </a:p>
        </p:txBody>
      </p:sp>
    </p:spTree>
    <p:extLst>
      <p:ext uri="{BB962C8B-B14F-4D97-AF65-F5344CB8AC3E}">
        <p14:creationId xmlns:p14="http://schemas.microsoft.com/office/powerpoint/2010/main" val="244539099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139"/>
        <p:cNvGrpSpPr/>
        <p:nvPr/>
      </p:nvGrpSpPr>
      <p:grpSpPr>
        <a:xfrm>
          <a:off x="0" y="0"/>
          <a:ext cx="0" cy="0"/>
          <a:chOff x="0" y="0"/>
          <a:chExt cx="0" cy="0"/>
        </a:xfrm>
      </p:grpSpPr>
      <p:pic>
        <p:nvPicPr>
          <p:cNvPr id="140" name="Google Shape;140;p24"/>
          <p:cNvPicPr preferRelativeResize="0"/>
          <p:nvPr/>
        </p:nvPicPr>
        <p:blipFill>
          <a:blip r:embed="rId2">
            <a:alphaModFix/>
          </a:blip>
          <a:stretch>
            <a:fillRect/>
          </a:stretch>
        </p:blipFill>
        <p:spPr>
          <a:xfrm flipH="1">
            <a:off x="1" y="1"/>
            <a:ext cx="12191996" cy="6858001"/>
          </a:xfrm>
          <a:prstGeom prst="rect">
            <a:avLst/>
          </a:prstGeom>
          <a:noFill/>
          <a:ln>
            <a:noFill/>
          </a:ln>
        </p:spPr>
      </p:pic>
      <p:sp>
        <p:nvSpPr>
          <p:cNvPr id="141" name="Google Shape;141;p24"/>
          <p:cNvSpPr txBox="1">
            <a:spLocks noGrp="1"/>
          </p:cNvSpPr>
          <p:nvPr>
            <p:ph type="subTitle" idx="1"/>
          </p:nvPr>
        </p:nvSpPr>
        <p:spPr>
          <a:xfrm>
            <a:off x="1922167" y="2328367"/>
            <a:ext cx="3182800" cy="72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400" b="1">
                <a:latin typeface="Prata"/>
                <a:ea typeface="Prata"/>
                <a:cs typeface="Prata"/>
                <a:sym typeface="Prata"/>
              </a:defRPr>
            </a:lvl1pPr>
            <a:lvl2pPr lvl="1" algn="ctr" rtl="0">
              <a:lnSpc>
                <a:spcPct val="100000"/>
              </a:lnSpc>
              <a:spcBef>
                <a:spcPts val="0"/>
              </a:spcBef>
              <a:spcAft>
                <a:spcPts val="0"/>
              </a:spcAft>
              <a:buSzPts val="2500"/>
              <a:buFont typeface="Bebas Neue"/>
              <a:buNone/>
              <a:defRPr sz="3333">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3333">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3333">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3333">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3333">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3333">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3333">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3333">
                <a:latin typeface="Bebas Neue"/>
                <a:ea typeface="Bebas Neue"/>
                <a:cs typeface="Bebas Neue"/>
                <a:sym typeface="Bebas Neue"/>
              </a:defRPr>
            </a:lvl9pPr>
          </a:lstStyle>
          <a:p>
            <a:r>
              <a:rPr lang="en-GB"/>
              <a:t>Click to edit Master subtitle style</a:t>
            </a:r>
            <a:endParaRPr/>
          </a:p>
        </p:txBody>
      </p:sp>
      <p:sp>
        <p:nvSpPr>
          <p:cNvPr id="142" name="Google Shape;142;p24"/>
          <p:cNvSpPr txBox="1">
            <a:spLocks noGrp="1"/>
          </p:cNvSpPr>
          <p:nvPr>
            <p:ph type="subTitle" idx="2"/>
          </p:nvPr>
        </p:nvSpPr>
        <p:spPr>
          <a:xfrm>
            <a:off x="6795400" y="2328367"/>
            <a:ext cx="3182800" cy="72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400" b="1">
                <a:latin typeface="Prata"/>
                <a:ea typeface="Prata"/>
                <a:cs typeface="Prata"/>
                <a:sym typeface="Prata"/>
              </a:defRPr>
            </a:lvl1pPr>
            <a:lvl2pPr lvl="1" algn="ctr" rtl="0">
              <a:lnSpc>
                <a:spcPct val="100000"/>
              </a:lnSpc>
              <a:spcBef>
                <a:spcPts val="0"/>
              </a:spcBef>
              <a:spcAft>
                <a:spcPts val="0"/>
              </a:spcAft>
              <a:buSzPts val="2500"/>
              <a:buFont typeface="Bebas Neue"/>
              <a:buNone/>
              <a:defRPr sz="3333">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3333">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3333">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3333">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3333">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3333">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3333">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3333">
                <a:latin typeface="Bebas Neue"/>
                <a:ea typeface="Bebas Neue"/>
                <a:cs typeface="Bebas Neue"/>
                <a:sym typeface="Bebas Neue"/>
              </a:defRPr>
            </a:lvl9pPr>
          </a:lstStyle>
          <a:p>
            <a:r>
              <a:rPr lang="en-GB"/>
              <a:t>Click to edit Master subtitle style</a:t>
            </a:r>
            <a:endParaRPr/>
          </a:p>
        </p:txBody>
      </p:sp>
      <p:sp>
        <p:nvSpPr>
          <p:cNvPr id="143" name="Google Shape;143;p24"/>
          <p:cNvSpPr txBox="1">
            <a:spLocks noGrp="1"/>
          </p:cNvSpPr>
          <p:nvPr>
            <p:ph type="subTitle" idx="3"/>
          </p:nvPr>
        </p:nvSpPr>
        <p:spPr>
          <a:xfrm>
            <a:off x="1922167" y="3889533"/>
            <a:ext cx="3182800" cy="140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144" name="Google Shape;144;p24"/>
          <p:cNvSpPr txBox="1">
            <a:spLocks noGrp="1"/>
          </p:cNvSpPr>
          <p:nvPr>
            <p:ph type="subTitle" idx="4"/>
          </p:nvPr>
        </p:nvSpPr>
        <p:spPr>
          <a:xfrm>
            <a:off x="6795400" y="3889533"/>
            <a:ext cx="3182800" cy="140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cxnSp>
        <p:nvCxnSpPr>
          <p:cNvPr id="145" name="Google Shape;145;p24"/>
          <p:cNvCxnSpPr/>
          <p:nvPr/>
        </p:nvCxnSpPr>
        <p:spPr>
          <a:xfrm rot="10800000">
            <a:off x="-783567" y="975167"/>
            <a:ext cx="1692000" cy="0"/>
          </a:xfrm>
          <a:prstGeom prst="straightConnector1">
            <a:avLst/>
          </a:prstGeom>
          <a:noFill/>
          <a:ln w="19050" cap="flat" cmpd="sng">
            <a:solidFill>
              <a:schemeClr val="accent2"/>
            </a:solidFill>
            <a:prstDash val="solid"/>
            <a:round/>
            <a:headEnd type="none" w="med" len="med"/>
            <a:tailEnd type="none" w="med" len="med"/>
          </a:ln>
        </p:spPr>
      </p:cxnSp>
      <p:sp>
        <p:nvSpPr>
          <p:cNvPr id="146" name="Google Shape;146;p24"/>
          <p:cNvSpPr txBox="1">
            <a:spLocks noGrp="1"/>
          </p:cNvSpPr>
          <p:nvPr>
            <p:ph type="title"/>
          </p:nvPr>
        </p:nvSpPr>
        <p:spPr>
          <a:xfrm>
            <a:off x="960000" y="604833"/>
            <a:ext cx="10272000" cy="721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a:t>Click to edit Master title style</a:t>
            </a:r>
            <a:endParaRPr/>
          </a:p>
        </p:txBody>
      </p:sp>
    </p:spTree>
    <p:extLst>
      <p:ext uri="{BB962C8B-B14F-4D97-AF65-F5344CB8AC3E}">
        <p14:creationId xmlns:p14="http://schemas.microsoft.com/office/powerpoint/2010/main" val="1831642392"/>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147"/>
        <p:cNvGrpSpPr/>
        <p:nvPr/>
      </p:nvGrpSpPr>
      <p:grpSpPr>
        <a:xfrm>
          <a:off x="0" y="0"/>
          <a:ext cx="0" cy="0"/>
          <a:chOff x="0" y="0"/>
          <a:chExt cx="0" cy="0"/>
        </a:xfrm>
      </p:grpSpPr>
      <p:pic>
        <p:nvPicPr>
          <p:cNvPr id="148" name="Google Shape;148;p25"/>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49" name="Google Shape;149;p25"/>
          <p:cNvSpPr txBox="1">
            <a:spLocks noGrp="1"/>
          </p:cNvSpPr>
          <p:nvPr>
            <p:ph type="subTitle" idx="1"/>
          </p:nvPr>
        </p:nvSpPr>
        <p:spPr>
          <a:xfrm>
            <a:off x="1771684" y="2328367"/>
            <a:ext cx="4144800" cy="72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400" b="1">
                <a:latin typeface="Prata"/>
                <a:ea typeface="Prata"/>
                <a:cs typeface="Prata"/>
                <a:sym typeface="Prata"/>
              </a:defRPr>
            </a:lvl1pPr>
            <a:lvl2pPr lvl="1" algn="ctr" rtl="0">
              <a:lnSpc>
                <a:spcPct val="100000"/>
              </a:lnSpc>
              <a:spcBef>
                <a:spcPts val="0"/>
              </a:spcBef>
              <a:spcAft>
                <a:spcPts val="0"/>
              </a:spcAft>
              <a:buSzPts val="2500"/>
              <a:buFont typeface="Bebas Neue"/>
              <a:buNone/>
              <a:defRPr sz="3333">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3333">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3333">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3333">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3333">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3333">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3333">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3333">
                <a:latin typeface="Bebas Neue"/>
                <a:ea typeface="Bebas Neue"/>
                <a:cs typeface="Bebas Neue"/>
                <a:sym typeface="Bebas Neue"/>
              </a:defRPr>
            </a:lvl9pPr>
          </a:lstStyle>
          <a:p>
            <a:r>
              <a:rPr lang="en-GB"/>
              <a:t>Click to edit Master subtitle style</a:t>
            </a:r>
            <a:endParaRPr/>
          </a:p>
        </p:txBody>
      </p:sp>
      <p:sp>
        <p:nvSpPr>
          <p:cNvPr id="150" name="Google Shape;150;p25"/>
          <p:cNvSpPr txBox="1">
            <a:spLocks noGrp="1"/>
          </p:cNvSpPr>
          <p:nvPr>
            <p:ph type="subTitle" idx="2"/>
          </p:nvPr>
        </p:nvSpPr>
        <p:spPr>
          <a:xfrm>
            <a:off x="6724084" y="2328367"/>
            <a:ext cx="3696400" cy="72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400" b="1">
                <a:latin typeface="Prata"/>
                <a:ea typeface="Prata"/>
                <a:cs typeface="Prata"/>
                <a:sym typeface="Prata"/>
              </a:defRPr>
            </a:lvl1pPr>
            <a:lvl2pPr lvl="1" algn="ctr" rtl="0">
              <a:lnSpc>
                <a:spcPct val="100000"/>
              </a:lnSpc>
              <a:spcBef>
                <a:spcPts val="0"/>
              </a:spcBef>
              <a:spcAft>
                <a:spcPts val="0"/>
              </a:spcAft>
              <a:buSzPts val="2500"/>
              <a:buFont typeface="Bebas Neue"/>
              <a:buNone/>
              <a:defRPr sz="3333">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3333">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3333">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3333">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3333">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3333">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3333">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3333">
                <a:latin typeface="Bebas Neue"/>
                <a:ea typeface="Bebas Neue"/>
                <a:cs typeface="Bebas Neue"/>
                <a:sym typeface="Bebas Neue"/>
              </a:defRPr>
            </a:lvl9pPr>
          </a:lstStyle>
          <a:p>
            <a:r>
              <a:rPr lang="en-GB"/>
              <a:t>Click to edit Master subtitle style</a:t>
            </a:r>
            <a:endParaRPr/>
          </a:p>
        </p:txBody>
      </p:sp>
      <p:sp>
        <p:nvSpPr>
          <p:cNvPr id="151" name="Google Shape;151;p25"/>
          <p:cNvSpPr txBox="1">
            <a:spLocks noGrp="1"/>
          </p:cNvSpPr>
          <p:nvPr>
            <p:ph type="subTitle" idx="3"/>
          </p:nvPr>
        </p:nvSpPr>
        <p:spPr>
          <a:xfrm>
            <a:off x="1771517" y="3049967"/>
            <a:ext cx="4144800" cy="284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r>
              <a:rPr lang="en-GB"/>
              <a:t>Click to edit Master subtitle style</a:t>
            </a:r>
            <a:endParaRPr/>
          </a:p>
        </p:txBody>
      </p:sp>
      <p:sp>
        <p:nvSpPr>
          <p:cNvPr id="152" name="Google Shape;152;p25"/>
          <p:cNvSpPr txBox="1">
            <a:spLocks noGrp="1"/>
          </p:cNvSpPr>
          <p:nvPr>
            <p:ph type="subTitle" idx="4"/>
          </p:nvPr>
        </p:nvSpPr>
        <p:spPr>
          <a:xfrm>
            <a:off x="6724084" y="3049967"/>
            <a:ext cx="3696400" cy="90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solidFill>
                  <a:schemeClr val="hlink"/>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r>
              <a:rPr lang="en-GB"/>
              <a:t>Click to edit Master subtitle style</a:t>
            </a:r>
            <a:endParaRPr/>
          </a:p>
        </p:txBody>
      </p:sp>
      <p:cxnSp>
        <p:nvCxnSpPr>
          <p:cNvPr id="153" name="Google Shape;153;p25"/>
          <p:cNvCxnSpPr/>
          <p:nvPr/>
        </p:nvCxnSpPr>
        <p:spPr>
          <a:xfrm rot="10800000">
            <a:off x="-783567" y="975167"/>
            <a:ext cx="1692000" cy="0"/>
          </a:xfrm>
          <a:prstGeom prst="straightConnector1">
            <a:avLst/>
          </a:prstGeom>
          <a:noFill/>
          <a:ln w="19050" cap="flat" cmpd="sng">
            <a:solidFill>
              <a:schemeClr val="accent2"/>
            </a:solidFill>
            <a:prstDash val="solid"/>
            <a:round/>
            <a:headEnd type="none" w="med" len="med"/>
            <a:tailEnd type="none" w="med" len="med"/>
          </a:ln>
        </p:spPr>
      </p:cxnSp>
      <p:sp>
        <p:nvSpPr>
          <p:cNvPr id="154" name="Google Shape;154;p25"/>
          <p:cNvSpPr txBox="1">
            <a:spLocks noGrp="1"/>
          </p:cNvSpPr>
          <p:nvPr>
            <p:ph type="title"/>
          </p:nvPr>
        </p:nvSpPr>
        <p:spPr>
          <a:xfrm>
            <a:off x="960000" y="604833"/>
            <a:ext cx="10272000" cy="721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a:t>Click to edit Master title style</a:t>
            </a:r>
            <a:endParaRPr/>
          </a:p>
        </p:txBody>
      </p:sp>
      <p:sp>
        <p:nvSpPr>
          <p:cNvPr id="155" name="Google Shape;155;p25"/>
          <p:cNvSpPr txBox="1">
            <a:spLocks noGrp="1"/>
          </p:cNvSpPr>
          <p:nvPr>
            <p:ph type="subTitle" idx="5"/>
          </p:nvPr>
        </p:nvSpPr>
        <p:spPr>
          <a:xfrm>
            <a:off x="960000" y="1236867"/>
            <a:ext cx="6483600" cy="83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156" name="Google Shape;156;p25"/>
          <p:cNvSpPr txBox="1">
            <a:spLocks noGrp="1"/>
          </p:cNvSpPr>
          <p:nvPr>
            <p:ph type="subTitle" idx="6"/>
          </p:nvPr>
        </p:nvSpPr>
        <p:spPr>
          <a:xfrm>
            <a:off x="6724084" y="4106333"/>
            <a:ext cx="3696400" cy="72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400" b="1">
                <a:latin typeface="Prata"/>
                <a:ea typeface="Prata"/>
                <a:cs typeface="Prata"/>
                <a:sym typeface="Prata"/>
              </a:defRPr>
            </a:lvl1pPr>
            <a:lvl2pPr lvl="1" algn="ctr" rtl="0">
              <a:lnSpc>
                <a:spcPct val="100000"/>
              </a:lnSpc>
              <a:spcBef>
                <a:spcPts val="0"/>
              </a:spcBef>
              <a:spcAft>
                <a:spcPts val="0"/>
              </a:spcAft>
              <a:buSzPts val="2500"/>
              <a:buFont typeface="Bebas Neue"/>
              <a:buNone/>
              <a:defRPr sz="3333">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3333">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3333">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3333">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3333">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3333">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3333">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3333">
                <a:latin typeface="Bebas Neue"/>
                <a:ea typeface="Bebas Neue"/>
                <a:cs typeface="Bebas Neue"/>
                <a:sym typeface="Bebas Neue"/>
              </a:defRPr>
            </a:lvl9pPr>
          </a:lstStyle>
          <a:p>
            <a:r>
              <a:rPr lang="en-GB"/>
              <a:t>Click to edit Master subtitle style</a:t>
            </a:r>
            <a:endParaRPr/>
          </a:p>
        </p:txBody>
      </p:sp>
      <p:sp>
        <p:nvSpPr>
          <p:cNvPr id="157" name="Google Shape;157;p25"/>
          <p:cNvSpPr txBox="1">
            <a:spLocks noGrp="1"/>
          </p:cNvSpPr>
          <p:nvPr>
            <p:ph type="subTitle" idx="7"/>
          </p:nvPr>
        </p:nvSpPr>
        <p:spPr>
          <a:xfrm>
            <a:off x="6724100" y="4875100"/>
            <a:ext cx="3696400" cy="102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solidFill>
                  <a:schemeClr val="hlink"/>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r>
              <a:rPr lang="en-GB"/>
              <a:t>Click to edit Master subtitle style</a:t>
            </a:r>
            <a:endParaRPr/>
          </a:p>
        </p:txBody>
      </p:sp>
    </p:spTree>
    <p:extLst>
      <p:ext uri="{BB962C8B-B14F-4D97-AF65-F5344CB8AC3E}">
        <p14:creationId xmlns:p14="http://schemas.microsoft.com/office/powerpoint/2010/main" val="4254230712"/>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58"/>
        <p:cNvGrpSpPr/>
        <p:nvPr/>
      </p:nvGrpSpPr>
      <p:grpSpPr>
        <a:xfrm>
          <a:off x="0" y="0"/>
          <a:ext cx="0" cy="0"/>
          <a:chOff x="0" y="0"/>
          <a:chExt cx="0" cy="0"/>
        </a:xfrm>
      </p:grpSpPr>
      <p:pic>
        <p:nvPicPr>
          <p:cNvPr id="159" name="Google Shape;159;p26"/>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60" name="Google Shape;160;p26"/>
          <p:cNvSpPr txBox="1">
            <a:spLocks noGrp="1"/>
          </p:cNvSpPr>
          <p:nvPr>
            <p:ph type="title"/>
          </p:nvPr>
        </p:nvSpPr>
        <p:spPr>
          <a:xfrm>
            <a:off x="1086167" y="2553000"/>
            <a:ext cx="2862800" cy="70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rPr lang="en-GB"/>
              <a:t>Click to edit Master title style</a:t>
            </a:r>
            <a:endParaRPr/>
          </a:p>
        </p:txBody>
      </p:sp>
      <p:sp>
        <p:nvSpPr>
          <p:cNvPr id="161" name="Google Shape;161;p26"/>
          <p:cNvSpPr txBox="1">
            <a:spLocks noGrp="1"/>
          </p:cNvSpPr>
          <p:nvPr>
            <p:ph type="subTitle" idx="1"/>
          </p:nvPr>
        </p:nvSpPr>
        <p:spPr>
          <a:xfrm>
            <a:off x="1086167" y="4258533"/>
            <a:ext cx="2862800" cy="118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162" name="Google Shape;162;p26"/>
          <p:cNvSpPr txBox="1">
            <a:spLocks noGrp="1"/>
          </p:cNvSpPr>
          <p:nvPr>
            <p:ph type="title" idx="2"/>
          </p:nvPr>
        </p:nvSpPr>
        <p:spPr>
          <a:xfrm>
            <a:off x="4664600" y="2553000"/>
            <a:ext cx="2862800" cy="70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rPr lang="en-GB"/>
              <a:t>Click to edit Master title style</a:t>
            </a:r>
            <a:endParaRPr/>
          </a:p>
        </p:txBody>
      </p:sp>
      <p:sp>
        <p:nvSpPr>
          <p:cNvPr id="163" name="Google Shape;163;p26"/>
          <p:cNvSpPr txBox="1">
            <a:spLocks noGrp="1"/>
          </p:cNvSpPr>
          <p:nvPr>
            <p:ph type="subTitle" idx="3"/>
          </p:nvPr>
        </p:nvSpPr>
        <p:spPr>
          <a:xfrm>
            <a:off x="4664600" y="4258557"/>
            <a:ext cx="2862800" cy="118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164" name="Google Shape;164;p26"/>
          <p:cNvSpPr txBox="1">
            <a:spLocks noGrp="1"/>
          </p:cNvSpPr>
          <p:nvPr>
            <p:ph type="title" idx="4"/>
          </p:nvPr>
        </p:nvSpPr>
        <p:spPr>
          <a:xfrm>
            <a:off x="8242933" y="2553000"/>
            <a:ext cx="2862800" cy="70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rPr lang="en-GB"/>
              <a:t>Click to edit Master title style</a:t>
            </a:r>
            <a:endParaRPr/>
          </a:p>
        </p:txBody>
      </p:sp>
      <p:sp>
        <p:nvSpPr>
          <p:cNvPr id="165" name="Google Shape;165;p26"/>
          <p:cNvSpPr txBox="1">
            <a:spLocks noGrp="1"/>
          </p:cNvSpPr>
          <p:nvPr>
            <p:ph type="subTitle" idx="5"/>
          </p:nvPr>
        </p:nvSpPr>
        <p:spPr>
          <a:xfrm>
            <a:off x="8242933" y="4258561"/>
            <a:ext cx="2862800" cy="118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166" name="Google Shape;166;p26"/>
          <p:cNvSpPr txBox="1">
            <a:spLocks noGrp="1"/>
          </p:cNvSpPr>
          <p:nvPr>
            <p:ph type="title" idx="6"/>
          </p:nvPr>
        </p:nvSpPr>
        <p:spPr>
          <a:xfrm>
            <a:off x="960000" y="604833"/>
            <a:ext cx="10272000" cy="72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a:t>Click to edit Master title style</a:t>
            </a:r>
            <a:endParaRPr/>
          </a:p>
        </p:txBody>
      </p:sp>
      <p:cxnSp>
        <p:nvCxnSpPr>
          <p:cNvPr id="167" name="Google Shape;167;p26"/>
          <p:cNvCxnSpPr/>
          <p:nvPr/>
        </p:nvCxnSpPr>
        <p:spPr>
          <a:xfrm>
            <a:off x="6096000" y="-1163967"/>
            <a:ext cx="0" cy="1768800"/>
          </a:xfrm>
          <a:prstGeom prst="straightConnector1">
            <a:avLst/>
          </a:prstGeom>
          <a:noFill/>
          <a:ln w="19050" cap="flat" cmpd="sng">
            <a:solidFill>
              <a:srgbClr val="0B5394"/>
            </a:solidFill>
            <a:prstDash val="solid"/>
            <a:round/>
            <a:headEnd type="none" w="med" len="med"/>
            <a:tailEnd type="none" w="med" len="med"/>
          </a:ln>
        </p:spPr>
      </p:cxnSp>
    </p:spTree>
    <p:extLst>
      <p:ext uri="{BB962C8B-B14F-4D97-AF65-F5344CB8AC3E}">
        <p14:creationId xmlns:p14="http://schemas.microsoft.com/office/powerpoint/2010/main" val="4060493823"/>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spTree>
      <p:nvGrpSpPr>
        <p:cNvPr id="1" name="Shape 168"/>
        <p:cNvGrpSpPr/>
        <p:nvPr/>
      </p:nvGrpSpPr>
      <p:grpSpPr>
        <a:xfrm>
          <a:off x="0" y="0"/>
          <a:ext cx="0" cy="0"/>
          <a:chOff x="0" y="0"/>
          <a:chExt cx="0" cy="0"/>
        </a:xfrm>
      </p:grpSpPr>
      <p:pic>
        <p:nvPicPr>
          <p:cNvPr id="169" name="Google Shape;169;p27"/>
          <p:cNvPicPr preferRelativeResize="0"/>
          <p:nvPr/>
        </p:nvPicPr>
        <p:blipFill>
          <a:blip r:embed="rId2">
            <a:alphaModFix/>
          </a:blip>
          <a:stretch>
            <a:fillRect/>
          </a:stretch>
        </p:blipFill>
        <p:spPr>
          <a:xfrm>
            <a:off x="33" y="0"/>
            <a:ext cx="12192000" cy="6858000"/>
          </a:xfrm>
          <a:prstGeom prst="rect">
            <a:avLst/>
          </a:prstGeom>
          <a:noFill/>
          <a:ln>
            <a:noFill/>
          </a:ln>
        </p:spPr>
      </p:pic>
      <p:sp>
        <p:nvSpPr>
          <p:cNvPr id="170" name="Google Shape;170;p27"/>
          <p:cNvSpPr txBox="1">
            <a:spLocks noGrp="1"/>
          </p:cNvSpPr>
          <p:nvPr>
            <p:ph type="title"/>
          </p:nvPr>
        </p:nvSpPr>
        <p:spPr>
          <a:xfrm>
            <a:off x="2020233" y="3651321"/>
            <a:ext cx="20924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rPr lang="en-GB"/>
              <a:t>Click to edit Master title style</a:t>
            </a:r>
            <a:endParaRPr/>
          </a:p>
        </p:txBody>
      </p:sp>
      <p:sp>
        <p:nvSpPr>
          <p:cNvPr id="171" name="Google Shape;171;p27"/>
          <p:cNvSpPr txBox="1">
            <a:spLocks noGrp="1"/>
          </p:cNvSpPr>
          <p:nvPr>
            <p:ph type="subTitle" idx="1"/>
          </p:nvPr>
        </p:nvSpPr>
        <p:spPr>
          <a:xfrm>
            <a:off x="1676600" y="4054276"/>
            <a:ext cx="2779600" cy="84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172" name="Google Shape;172;p27"/>
          <p:cNvSpPr txBox="1">
            <a:spLocks noGrp="1"/>
          </p:cNvSpPr>
          <p:nvPr>
            <p:ph type="title" idx="2"/>
          </p:nvPr>
        </p:nvSpPr>
        <p:spPr>
          <a:xfrm>
            <a:off x="5049807" y="3116969"/>
            <a:ext cx="20924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rPr lang="en-GB"/>
              <a:t>Click to edit Master title style</a:t>
            </a:r>
            <a:endParaRPr/>
          </a:p>
        </p:txBody>
      </p:sp>
      <p:sp>
        <p:nvSpPr>
          <p:cNvPr id="173" name="Google Shape;173;p27"/>
          <p:cNvSpPr txBox="1">
            <a:spLocks noGrp="1"/>
          </p:cNvSpPr>
          <p:nvPr>
            <p:ph type="subTitle" idx="3"/>
          </p:nvPr>
        </p:nvSpPr>
        <p:spPr>
          <a:xfrm>
            <a:off x="4706187" y="3519928"/>
            <a:ext cx="2779600" cy="84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174" name="Google Shape;174;p27"/>
          <p:cNvSpPr txBox="1">
            <a:spLocks noGrp="1"/>
          </p:cNvSpPr>
          <p:nvPr>
            <p:ph type="title" idx="4"/>
          </p:nvPr>
        </p:nvSpPr>
        <p:spPr>
          <a:xfrm>
            <a:off x="8079400" y="2583375"/>
            <a:ext cx="20924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rPr lang="en-GB"/>
              <a:t>Click to edit Master title style</a:t>
            </a:r>
            <a:endParaRPr/>
          </a:p>
        </p:txBody>
      </p:sp>
      <p:sp>
        <p:nvSpPr>
          <p:cNvPr id="175" name="Google Shape;175;p27"/>
          <p:cNvSpPr txBox="1">
            <a:spLocks noGrp="1"/>
          </p:cNvSpPr>
          <p:nvPr>
            <p:ph type="subTitle" idx="5"/>
          </p:nvPr>
        </p:nvSpPr>
        <p:spPr>
          <a:xfrm>
            <a:off x="7735795" y="2986328"/>
            <a:ext cx="2779600" cy="84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176" name="Google Shape;176;p27"/>
          <p:cNvSpPr txBox="1">
            <a:spLocks noGrp="1"/>
          </p:cNvSpPr>
          <p:nvPr>
            <p:ph type="title" idx="6" hasCustomPrompt="1"/>
          </p:nvPr>
        </p:nvSpPr>
        <p:spPr>
          <a:xfrm>
            <a:off x="1842000" y="4978533"/>
            <a:ext cx="2448800" cy="21228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Clr>
                <a:schemeClr val="lt1"/>
              </a:buClr>
              <a:buSzPts val="3000"/>
              <a:buNone/>
              <a:defRPr sz="4000" b="0"/>
            </a:lvl1pPr>
            <a:lvl2pPr lvl="1" rtl="0">
              <a:spcBef>
                <a:spcPts val="0"/>
              </a:spcBef>
              <a:spcAft>
                <a:spcPts val="0"/>
              </a:spcAft>
              <a:buClr>
                <a:schemeClr val="lt1"/>
              </a:buClr>
              <a:buSzPts val="3000"/>
              <a:buNone/>
              <a:defRPr sz="4000">
                <a:solidFill>
                  <a:schemeClr val="lt1"/>
                </a:solidFill>
              </a:defRPr>
            </a:lvl2pPr>
            <a:lvl3pPr lvl="2" rtl="0">
              <a:spcBef>
                <a:spcPts val="0"/>
              </a:spcBef>
              <a:spcAft>
                <a:spcPts val="0"/>
              </a:spcAft>
              <a:buClr>
                <a:schemeClr val="lt1"/>
              </a:buClr>
              <a:buSzPts val="3000"/>
              <a:buNone/>
              <a:defRPr sz="4000">
                <a:solidFill>
                  <a:schemeClr val="lt1"/>
                </a:solidFill>
              </a:defRPr>
            </a:lvl3pPr>
            <a:lvl4pPr lvl="3" rtl="0">
              <a:spcBef>
                <a:spcPts val="0"/>
              </a:spcBef>
              <a:spcAft>
                <a:spcPts val="0"/>
              </a:spcAft>
              <a:buClr>
                <a:schemeClr val="lt1"/>
              </a:buClr>
              <a:buSzPts val="3000"/>
              <a:buNone/>
              <a:defRPr sz="4000">
                <a:solidFill>
                  <a:schemeClr val="lt1"/>
                </a:solidFill>
              </a:defRPr>
            </a:lvl4pPr>
            <a:lvl5pPr lvl="4" rtl="0">
              <a:spcBef>
                <a:spcPts val="0"/>
              </a:spcBef>
              <a:spcAft>
                <a:spcPts val="0"/>
              </a:spcAft>
              <a:buClr>
                <a:schemeClr val="lt1"/>
              </a:buClr>
              <a:buSzPts val="3000"/>
              <a:buNone/>
              <a:defRPr sz="4000">
                <a:solidFill>
                  <a:schemeClr val="lt1"/>
                </a:solidFill>
              </a:defRPr>
            </a:lvl5pPr>
            <a:lvl6pPr lvl="5" rtl="0">
              <a:spcBef>
                <a:spcPts val="0"/>
              </a:spcBef>
              <a:spcAft>
                <a:spcPts val="0"/>
              </a:spcAft>
              <a:buClr>
                <a:schemeClr val="lt1"/>
              </a:buClr>
              <a:buSzPts val="3000"/>
              <a:buNone/>
              <a:defRPr sz="4000">
                <a:solidFill>
                  <a:schemeClr val="lt1"/>
                </a:solidFill>
              </a:defRPr>
            </a:lvl6pPr>
            <a:lvl7pPr lvl="6" rtl="0">
              <a:spcBef>
                <a:spcPts val="0"/>
              </a:spcBef>
              <a:spcAft>
                <a:spcPts val="0"/>
              </a:spcAft>
              <a:buClr>
                <a:schemeClr val="lt1"/>
              </a:buClr>
              <a:buSzPts val="3000"/>
              <a:buNone/>
              <a:defRPr sz="4000">
                <a:solidFill>
                  <a:schemeClr val="lt1"/>
                </a:solidFill>
              </a:defRPr>
            </a:lvl7pPr>
            <a:lvl8pPr lvl="7" rtl="0">
              <a:spcBef>
                <a:spcPts val="0"/>
              </a:spcBef>
              <a:spcAft>
                <a:spcPts val="0"/>
              </a:spcAft>
              <a:buClr>
                <a:schemeClr val="lt1"/>
              </a:buClr>
              <a:buSzPts val="3000"/>
              <a:buNone/>
              <a:defRPr sz="4000">
                <a:solidFill>
                  <a:schemeClr val="lt1"/>
                </a:solidFill>
              </a:defRPr>
            </a:lvl8pPr>
            <a:lvl9pPr lvl="8" rtl="0">
              <a:spcBef>
                <a:spcPts val="0"/>
              </a:spcBef>
              <a:spcAft>
                <a:spcPts val="0"/>
              </a:spcAft>
              <a:buClr>
                <a:schemeClr val="lt1"/>
              </a:buClr>
              <a:buSzPts val="3000"/>
              <a:buNone/>
              <a:defRPr sz="4000">
                <a:solidFill>
                  <a:schemeClr val="lt1"/>
                </a:solidFill>
              </a:defRPr>
            </a:lvl9pPr>
          </a:lstStyle>
          <a:p>
            <a:r>
              <a:t>xx%</a:t>
            </a:r>
          </a:p>
        </p:txBody>
      </p:sp>
      <p:sp>
        <p:nvSpPr>
          <p:cNvPr id="177" name="Google Shape;177;p27"/>
          <p:cNvSpPr txBox="1">
            <a:spLocks noGrp="1"/>
          </p:cNvSpPr>
          <p:nvPr>
            <p:ph type="title" idx="7" hasCustomPrompt="1"/>
          </p:nvPr>
        </p:nvSpPr>
        <p:spPr>
          <a:xfrm>
            <a:off x="4871600" y="4438307"/>
            <a:ext cx="2448800" cy="26628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Clr>
                <a:schemeClr val="lt1"/>
              </a:buClr>
              <a:buSzPts val="3000"/>
              <a:buNone/>
              <a:defRPr sz="4000" b="0"/>
            </a:lvl1pPr>
            <a:lvl2pPr lvl="1" rtl="0">
              <a:spcBef>
                <a:spcPts val="0"/>
              </a:spcBef>
              <a:spcAft>
                <a:spcPts val="0"/>
              </a:spcAft>
              <a:buClr>
                <a:schemeClr val="lt1"/>
              </a:buClr>
              <a:buSzPts val="3000"/>
              <a:buNone/>
              <a:defRPr sz="4000">
                <a:solidFill>
                  <a:schemeClr val="lt1"/>
                </a:solidFill>
              </a:defRPr>
            </a:lvl2pPr>
            <a:lvl3pPr lvl="2" rtl="0">
              <a:spcBef>
                <a:spcPts val="0"/>
              </a:spcBef>
              <a:spcAft>
                <a:spcPts val="0"/>
              </a:spcAft>
              <a:buClr>
                <a:schemeClr val="lt1"/>
              </a:buClr>
              <a:buSzPts val="3000"/>
              <a:buNone/>
              <a:defRPr sz="4000">
                <a:solidFill>
                  <a:schemeClr val="lt1"/>
                </a:solidFill>
              </a:defRPr>
            </a:lvl3pPr>
            <a:lvl4pPr lvl="3" rtl="0">
              <a:spcBef>
                <a:spcPts val="0"/>
              </a:spcBef>
              <a:spcAft>
                <a:spcPts val="0"/>
              </a:spcAft>
              <a:buClr>
                <a:schemeClr val="lt1"/>
              </a:buClr>
              <a:buSzPts val="3000"/>
              <a:buNone/>
              <a:defRPr sz="4000">
                <a:solidFill>
                  <a:schemeClr val="lt1"/>
                </a:solidFill>
              </a:defRPr>
            </a:lvl4pPr>
            <a:lvl5pPr lvl="4" rtl="0">
              <a:spcBef>
                <a:spcPts val="0"/>
              </a:spcBef>
              <a:spcAft>
                <a:spcPts val="0"/>
              </a:spcAft>
              <a:buClr>
                <a:schemeClr val="lt1"/>
              </a:buClr>
              <a:buSzPts val="3000"/>
              <a:buNone/>
              <a:defRPr sz="4000">
                <a:solidFill>
                  <a:schemeClr val="lt1"/>
                </a:solidFill>
              </a:defRPr>
            </a:lvl5pPr>
            <a:lvl6pPr lvl="5" rtl="0">
              <a:spcBef>
                <a:spcPts val="0"/>
              </a:spcBef>
              <a:spcAft>
                <a:spcPts val="0"/>
              </a:spcAft>
              <a:buClr>
                <a:schemeClr val="lt1"/>
              </a:buClr>
              <a:buSzPts val="3000"/>
              <a:buNone/>
              <a:defRPr sz="4000">
                <a:solidFill>
                  <a:schemeClr val="lt1"/>
                </a:solidFill>
              </a:defRPr>
            </a:lvl6pPr>
            <a:lvl7pPr lvl="6" rtl="0">
              <a:spcBef>
                <a:spcPts val="0"/>
              </a:spcBef>
              <a:spcAft>
                <a:spcPts val="0"/>
              </a:spcAft>
              <a:buClr>
                <a:schemeClr val="lt1"/>
              </a:buClr>
              <a:buSzPts val="3000"/>
              <a:buNone/>
              <a:defRPr sz="4000">
                <a:solidFill>
                  <a:schemeClr val="lt1"/>
                </a:solidFill>
              </a:defRPr>
            </a:lvl7pPr>
            <a:lvl8pPr lvl="7" rtl="0">
              <a:spcBef>
                <a:spcPts val="0"/>
              </a:spcBef>
              <a:spcAft>
                <a:spcPts val="0"/>
              </a:spcAft>
              <a:buClr>
                <a:schemeClr val="lt1"/>
              </a:buClr>
              <a:buSzPts val="3000"/>
              <a:buNone/>
              <a:defRPr sz="4000">
                <a:solidFill>
                  <a:schemeClr val="lt1"/>
                </a:solidFill>
              </a:defRPr>
            </a:lvl8pPr>
            <a:lvl9pPr lvl="8" rtl="0">
              <a:spcBef>
                <a:spcPts val="0"/>
              </a:spcBef>
              <a:spcAft>
                <a:spcPts val="0"/>
              </a:spcAft>
              <a:buClr>
                <a:schemeClr val="lt1"/>
              </a:buClr>
              <a:buSzPts val="3000"/>
              <a:buNone/>
              <a:defRPr sz="4000">
                <a:solidFill>
                  <a:schemeClr val="lt1"/>
                </a:solidFill>
              </a:defRPr>
            </a:lvl9pPr>
          </a:lstStyle>
          <a:p>
            <a:r>
              <a:t>xx%</a:t>
            </a:r>
          </a:p>
        </p:txBody>
      </p:sp>
      <p:sp>
        <p:nvSpPr>
          <p:cNvPr id="178" name="Google Shape;178;p27"/>
          <p:cNvSpPr txBox="1">
            <a:spLocks noGrp="1"/>
          </p:cNvSpPr>
          <p:nvPr>
            <p:ph type="title" idx="8" hasCustomPrompt="1"/>
          </p:nvPr>
        </p:nvSpPr>
        <p:spPr>
          <a:xfrm>
            <a:off x="7901200" y="3903767"/>
            <a:ext cx="2448800" cy="31972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Clr>
                <a:schemeClr val="lt1"/>
              </a:buClr>
              <a:buSzPts val="3000"/>
              <a:buNone/>
              <a:defRPr sz="4000" b="0"/>
            </a:lvl1pPr>
            <a:lvl2pPr lvl="1" rtl="0">
              <a:spcBef>
                <a:spcPts val="0"/>
              </a:spcBef>
              <a:spcAft>
                <a:spcPts val="0"/>
              </a:spcAft>
              <a:buClr>
                <a:schemeClr val="lt1"/>
              </a:buClr>
              <a:buSzPts val="3000"/>
              <a:buNone/>
              <a:defRPr sz="4000">
                <a:solidFill>
                  <a:schemeClr val="lt1"/>
                </a:solidFill>
              </a:defRPr>
            </a:lvl2pPr>
            <a:lvl3pPr lvl="2" rtl="0">
              <a:spcBef>
                <a:spcPts val="0"/>
              </a:spcBef>
              <a:spcAft>
                <a:spcPts val="0"/>
              </a:spcAft>
              <a:buClr>
                <a:schemeClr val="lt1"/>
              </a:buClr>
              <a:buSzPts val="3000"/>
              <a:buNone/>
              <a:defRPr sz="4000">
                <a:solidFill>
                  <a:schemeClr val="lt1"/>
                </a:solidFill>
              </a:defRPr>
            </a:lvl3pPr>
            <a:lvl4pPr lvl="3" rtl="0">
              <a:spcBef>
                <a:spcPts val="0"/>
              </a:spcBef>
              <a:spcAft>
                <a:spcPts val="0"/>
              </a:spcAft>
              <a:buClr>
                <a:schemeClr val="lt1"/>
              </a:buClr>
              <a:buSzPts val="3000"/>
              <a:buNone/>
              <a:defRPr sz="4000">
                <a:solidFill>
                  <a:schemeClr val="lt1"/>
                </a:solidFill>
              </a:defRPr>
            </a:lvl4pPr>
            <a:lvl5pPr lvl="4" rtl="0">
              <a:spcBef>
                <a:spcPts val="0"/>
              </a:spcBef>
              <a:spcAft>
                <a:spcPts val="0"/>
              </a:spcAft>
              <a:buClr>
                <a:schemeClr val="lt1"/>
              </a:buClr>
              <a:buSzPts val="3000"/>
              <a:buNone/>
              <a:defRPr sz="4000">
                <a:solidFill>
                  <a:schemeClr val="lt1"/>
                </a:solidFill>
              </a:defRPr>
            </a:lvl5pPr>
            <a:lvl6pPr lvl="5" rtl="0">
              <a:spcBef>
                <a:spcPts val="0"/>
              </a:spcBef>
              <a:spcAft>
                <a:spcPts val="0"/>
              </a:spcAft>
              <a:buClr>
                <a:schemeClr val="lt1"/>
              </a:buClr>
              <a:buSzPts val="3000"/>
              <a:buNone/>
              <a:defRPr sz="4000">
                <a:solidFill>
                  <a:schemeClr val="lt1"/>
                </a:solidFill>
              </a:defRPr>
            </a:lvl6pPr>
            <a:lvl7pPr lvl="6" rtl="0">
              <a:spcBef>
                <a:spcPts val="0"/>
              </a:spcBef>
              <a:spcAft>
                <a:spcPts val="0"/>
              </a:spcAft>
              <a:buClr>
                <a:schemeClr val="lt1"/>
              </a:buClr>
              <a:buSzPts val="3000"/>
              <a:buNone/>
              <a:defRPr sz="4000">
                <a:solidFill>
                  <a:schemeClr val="lt1"/>
                </a:solidFill>
              </a:defRPr>
            </a:lvl7pPr>
            <a:lvl8pPr lvl="7" rtl="0">
              <a:spcBef>
                <a:spcPts val="0"/>
              </a:spcBef>
              <a:spcAft>
                <a:spcPts val="0"/>
              </a:spcAft>
              <a:buClr>
                <a:schemeClr val="lt1"/>
              </a:buClr>
              <a:buSzPts val="3000"/>
              <a:buNone/>
              <a:defRPr sz="4000">
                <a:solidFill>
                  <a:schemeClr val="lt1"/>
                </a:solidFill>
              </a:defRPr>
            </a:lvl8pPr>
            <a:lvl9pPr lvl="8" rtl="0">
              <a:spcBef>
                <a:spcPts val="0"/>
              </a:spcBef>
              <a:spcAft>
                <a:spcPts val="0"/>
              </a:spcAft>
              <a:buClr>
                <a:schemeClr val="lt1"/>
              </a:buClr>
              <a:buSzPts val="3000"/>
              <a:buNone/>
              <a:defRPr sz="4000">
                <a:solidFill>
                  <a:schemeClr val="lt1"/>
                </a:solidFill>
              </a:defRPr>
            </a:lvl9pPr>
          </a:lstStyle>
          <a:p>
            <a:r>
              <a:t>xx%</a:t>
            </a:r>
          </a:p>
        </p:txBody>
      </p:sp>
      <p:cxnSp>
        <p:nvCxnSpPr>
          <p:cNvPr id="179" name="Google Shape;179;p27"/>
          <p:cNvCxnSpPr/>
          <p:nvPr/>
        </p:nvCxnSpPr>
        <p:spPr>
          <a:xfrm>
            <a:off x="6096000" y="-1163967"/>
            <a:ext cx="0" cy="1768800"/>
          </a:xfrm>
          <a:prstGeom prst="straightConnector1">
            <a:avLst/>
          </a:prstGeom>
          <a:noFill/>
          <a:ln w="19050" cap="flat" cmpd="sng">
            <a:solidFill>
              <a:srgbClr val="0B5394"/>
            </a:solidFill>
            <a:prstDash val="solid"/>
            <a:round/>
            <a:headEnd type="none" w="med" len="med"/>
            <a:tailEnd type="none" w="med" len="med"/>
          </a:ln>
        </p:spPr>
      </p:cxnSp>
      <p:sp>
        <p:nvSpPr>
          <p:cNvPr id="180" name="Google Shape;180;p27"/>
          <p:cNvSpPr txBox="1">
            <a:spLocks noGrp="1"/>
          </p:cNvSpPr>
          <p:nvPr>
            <p:ph type="title" idx="9"/>
          </p:nvPr>
        </p:nvSpPr>
        <p:spPr>
          <a:xfrm>
            <a:off x="960000" y="604833"/>
            <a:ext cx="10272000" cy="72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a:t>Click to edit Master title style</a:t>
            </a:r>
            <a:endParaRPr/>
          </a:p>
        </p:txBody>
      </p:sp>
    </p:spTree>
    <p:extLst>
      <p:ext uri="{BB962C8B-B14F-4D97-AF65-F5344CB8AC3E}">
        <p14:creationId xmlns:p14="http://schemas.microsoft.com/office/powerpoint/2010/main" val="4294389927"/>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Title and three columns 2">
  <p:cSld name="Title and three columns 2">
    <p:spTree>
      <p:nvGrpSpPr>
        <p:cNvPr id="1" name="Shape 181"/>
        <p:cNvGrpSpPr/>
        <p:nvPr/>
      </p:nvGrpSpPr>
      <p:grpSpPr>
        <a:xfrm>
          <a:off x="0" y="0"/>
          <a:ext cx="0" cy="0"/>
          <a:chOff x="0" y="0"/>
          <a:chExt cx="0" cy="0"/>
        </a:xfrm>
      </p:grpSpPr>
      <p:pic>
        <p:nvPicPr>
          <p:cNvPr id="182" name="Google Shape;182;p28"/>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83" name="Google Shape;183;p28"/>
          <p:cNvSpPr txBox="1">
            <a:spLocks noGrp="1"/>
          </p:cNvSpPr>
          <p:nvPr>
            <p:ph type="title"/>
          </p:nvPr>
        </p:nvSpPr>
        <p:spPr>
          <a:xfrm>
            <a:off x="1086167" y="3589367"/>
            <a:ext cx="2862800" cy="70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rPr lang="en-GB"/>
              <a:t>Click to edit Master title style</a:t>
            </a:r>
            <a:endParaRPr/>
          </a:p>
        </p:txBody>
      </p:sp>
      <p:sp>
        <p:nvSpPr>
          <p:cNvPr id="184" name="Google Shape;184;p28"/>
          <p:cNvSpPr txBox="1">
            <a:spLocks noGrp="1"/>
          </p:cNvSpPr>
          <p:nvPr>
            <p:ph type="subTitle" idx="1"/>
          </p:nvPr>
        </p:nvSpPr>
        <p:spPr>
          <a:xfrm>
            <a:off x="1086167" y="4371400"/>
            <a:ext cx="2862800" cy="118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185" name="Google Shape;185;p28"/>
          <p:cNvSpPr txBox="1">
            <a:spLocks noGrp="1"/>
          </p:cNvSpPr>
          <p:nvPr>
            <p:ph type="title" idx="2"/>
          </p:nvPr>
        </p:nvSpPr>
        <p:spPr>
          <a:xfrm>
            <a:off x="4664600" y="3589367"/>
            <a:ext cx="2862800" cy="70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rPr lang="en-GB"/>
              <a:t>Click to edit Master title style</a:t>
            </a:r>
            <a:endParaRPr/>
          </a:p>
        </p:txBody>
      </p:sp>
      <p:sp>
        <p:nvSpPr>
          <p:cNvPr id="186" name="Google Shape;186;p28"/>
          <p:cNvSpPr txBox="1">
            <a:spLocks noGrp="1"/>
          </p:cNvSpPr>
          <p:nvPr>
            <p:ph type="subTitle" idx="3"/>
          </p:nvPr>
        </p:nvSpPr>
        <p:spPr>
          <a:xfrm>
            <a:off x="4664600" y="4371424"/>
            <a:ext cx="2862800" cy="118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187" name="Google Shape;187;p28"/>
          <p:cNvSpPr txBox="1">
            <a:spLocks noGrp="1"/>
          </p:cNvSpPr>
          <p:nvPr>
            <p:ph type="title" idx="4"/>
          </p:nvPr>
        </p:nvSpPr>
        <p:spPr>
          <a:xfrm>
            <a:off x="8242933" y="3589367"/>
            <a:ext cx="2862800" cy="70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rPr lang="en-GB"/>
              <a:t>Click to edit Master title style</a:t>
            </a:r>
            <a:endParaRPr/>
          </a:p>
        </p:txBody>
      </p:sp>
      <p:sp>
        <p:nvSpPr>
          <p:cNvPr id="188" name="Google Shape;188;p28"/>
          <p:cNvSpPr txBox="1">
            <a:spLocks noGrp="1"/>
          </p:cNvSpPr>
          <p:nvPr>
            <p:ph type="subTitle" idx="5"/>
          </p:nvPr>
        </p:nvSpPr>
        <p:spPr>
          <a:xfrm>
            <a:off x="8242933" y="4371428"/>
            <a:ext cx="2862800" cy="118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189" name="Google Shape;189;p28"/>
          <p:cNvSpPr txBox="1">
            <a:spLocks noGrp="1"/>
          </p:cNvSpPr>
          <p:nvPr>
            <p:ph type="title" idx="6"/>
          </p:nvPr>
        </p:nvSpPr>
        <p:spPr>
          <a:xfrm>
            <a:off x="960000" y="604833"/>
            <a:ext cx="10272000" cy="72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a:t>Click to edit Master title style</a:t>
            </a:r>
            <a:endParaRPr/>
          </a:p>
        </p:txBody>
      </p:sp>
      <p:cxnSp>
        <p:nvCxnSpPr>
          <p:cNvPr id="190" name="Google Shape;190;p28"/>
          <p:cNvCxnSpPr/>
          <p:nvPr/>
        </p:nvCxnSpPr>
        <p:spPr>
          <a:xfrm>
            <a:off x="6096000" y="-1163967"/>
            <a:ext cx="0" cy="1768800"/>
          </a:xfrm>
          <a:prstGeom prst="straightConnector1">
            <a:avLst/>
          </a:prstGeom>
          <a:noFill/>
          <a:ln w="19050" cap="flat" cmpd="sng">
            <a:solidFill>
              <a:srgbClr val="0B5394"/>
            </a:solidFill>
            <a:prstDash val="solid"/>
            <a:round/>
            <a:headEnd type="none" w="med" len="med"/>
            <a:tailEnd type="none" w="med" len="med"/>
          </a:ln>
        </p:spPr>
      </p:cxnSp>
      <p:cxnSp>
        <p:nvCxnSpPr>
          <p:cNvPr id="191" name="Google Shape;191;p28"/>
          <p:cNvCxnSpPr/>
          <p:nvPr/>
        </p:nvCxnSpPr>
        <p:spPr>
          <a:xfrm>
            <a:off x="2517567" y="5553000"/>
            <a:ext cx="0" cy="1445600"/>
          </a:xfrm>
          <a:prstGeom prst="straightConnector1">
            <a:avLst/>
          </a:prstGeom>
          <a:noFill/>
          <a:ln w="19050" cap="flat" cmpd="sng">
            <a:solidFill>
              <a:schemeClr val="accent2"/>
            </a:solidFill>
            <a:prstDash val="solid"/>
            <a:round/>
            <a:headEnd type="none" w="med" len="med"/>
            <a:tailEnd type="none" w="med" len="med"/>
          </a:ln>
        </p:spPr>
      </p:cxnSp>
      <p:cxnSp>
        <p:nvCxnSpPr>
          <p:cNvPr id="192" name="Google Shape;192;p28"/>
          <p:cNvCxnSpPr/>
          <p:nvPr/>
        </p:nvCxnSpPr>
        <p:spPr>
          <a:xfrm>
            <a:off x="6096000" y="5553000"/>
            <a:ext cx="0" cy="1445600"/>
          </a:xfrm>
          <a:prstGeom prst="straightConnector1">
            <a:avLst/>
          </a:prstGeom>
          <a:noFill/>
          <a:ln w="19050" cap="flat" cmpd="sng">
            <a:solidFill>
              <a:schemeClr val="accent2"/>
            </a:solidFill>
            <a:prstDash val="solid"/>
            <a:round/>
            <a:headEnd type="none" w="med" len="med"/>
            <a:tailEnd type="none" w="med" len="med"/>
          </a:ln>
        </p:spPr>
      </p:cxnSp>
      <p:cxnSp>
        <p:nvCxnSpPr>
          <p:cNvPr id="193" name="Google Shape;193;p28"/>
          <p:cNvCxnSpPr/>
          <p:nvPr/>
        </p:nvCxnSpPr>
        <p:spPr>
          <a:xfrm>
            <a:off x="9674333" y="5553000"/>
            <a:ext cx="0" cy="14456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4278869842"/>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194"/>
        <p:cNvGrpSpPr/>
        <p:nvPr/>
      </p:nvGrpSpPr>
      <p:grpSpPr>
        <a:xfrm>
          <a:off x="0" y="0"/>
          <a:ext cx="0" cy="0"/>
          <a:chOff x="0" y="0"/>
          <a:chExt cx="0" cy="0"/>
        </a:xfrm>
      </p:grpSpPr>
      <p:pic>
        <p:nvPicPr>
          <p:cNvPr id="195" name="Google Shape;195;p29"/>
          <p:cNvPicPr preferRelativeResize="0"/>
          <p:nvPr/>
        </p:nvPicPr>
        <p:blipFill>
          <a:blip r:embed="rId2">
            <a:alphaModFix/>
          </a:blip>
          <a:stretch>
            <a:fillRect/>
          </a:stretch>
        </p:blipFill>
        <p:spPr>
          <a:xfrm flipH="1">
            <a:off x="0" y="0"/>
            <a:ext cx="12192000" cy="6858000"/>
          </a:xfrm>
          <a:prstGeom prst="rect">
            <a:avLst/>
          </a:prstGeom>
          <a:noFill/>
          <a:ln>
            <a:noFill/>
          </a:ln>
        </p:spPr>
      </p:pic>
      <p:sp>
        <p:nvSpPr>
          <p:cNvPr id="196" name="Google Shape;196;p29"/>
          <p:cNvSpPr txBox="1">
            <a:spLocks noGrp="1"/>
          </p:cNvSpPr>
          <p:nvPr>
            <p:ph type="title"/>
          </p:nvPr>
        </p:nvSpPr>
        <p:spPr>
          <a:xfrm>
            <a:off x="986051" y="3045133"/>
            <a:ext cx="2185600" cy="109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rPr lang="en-GB"/>
              <a:t>Click to edit Master title style</a:t>
            </a:r>
            <a:endParaRPr/>
          </a:p>
        </p:txBody>
      </p:sp>
      <p:sp>
        <p:nvSpPr>
          <p:cNvPr id="197" name="Google Shape;197;p29"/>
          <p:cNvSpPr txBox="1">
            <a:spLocks noGrp="1"/>
          </p:cNvSpPr>
          <p:nvPr>
            <p:ph type="subTitle" idx="1"/>
          </p:nvPr>
        </p:nvSpPr>
        <p:spPr>
          <a:xfrm>
            <a:off x="1216351" y="4012648"/>
            <a:ext cx="1725200" cy="1091600"/>
          </a:xfrm>
          <a:prstGeom prst="rect">
            <a:avLst/>
          </a:prstGeom>
          <a:ln w="9525" cap="flat" cmpd="sng">
            <a:solidFill>
              <a:srgbClr val="FFFF00"/>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198" name="Google Shape;198;p29"/>
          <p:cNvSpPr txBox="1">
            <a:spLocks noGrp="1"/>
          </p:cNvSpPr>
          <p:nvPr>
            <p:ph type="title" idx="2"/>
          </p:nvPr>
        </p:nvSpPr>
        <p:spPr>
          <a:xfrm>
            <a:off x="6342233" y="3045133"/>
            <a:ext cx="2185600" cy="109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rPr lang="en-GB"/>
              <a:t>Click to edit Master title style</a:t>
            </a:r>
            <a:endParaRPr/>
          </a:p>
        </p:txBody>
      </p:sp>
      <p:sp>
        <p:nvSpPr>
          <p:cNvPr id="199" name="Google Shape;199;p29"/>
          <p:cNvSpPr txBox="1">
            <a:spLocks noGrp="1"/>
          </p:cNvSpPr>
          <p:nvPr>
            <p:ph type="subTitle" idx="3"/>
          </p:nvPr>
        </p:nvSpPr>
        <p:spPr>
          <a:xfrm>
            <a:off x="6572443" y="4012648"/>
            <a:ext cx="1725200" cy="1091600"/>
          </a:xfrm>
          <a:prstGeom prst="rect">
            <a:avLst/>
          </a:prstGeom>
          <a:ln w="9525" cap="flat" cmpd="sng">
            <a:solidFill>
              <a:srgbClr val="FFFF00"/>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00" name="Google Shape;200;p29"/>
          <p:cNvSpPr txBox="1">
            <a:spLocks noGrp="1"/>
          </p:cNvSpPr>
          <p:nvPr>
            <p:ph type="title" idx="4"/>
          </p:nvPr>
        </p:nvSpPr>
        <p:spPr>
          <a:xfrm>
            <a:off x="3664133" y="3045133"/>
            <a:ext cx="2185600" cy="109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rPr lang="en-GB"/>
              <a:t>Click to edit Master title style</a:t>
            </a:r>
            <a:endParaRPr/>
          </a:p>
        </p:txBody>
      </p:sp>
      <p:sp>
        <p:nvSpPr>
          <p:cNvPr id="201" name="Google Shape;201;p29"/>
          <p:cNvSpPr txBox="1">
            <a:spLocks noGrp="1"/>
          </p:cNvSpPr>
          <p:nvPr>
            <p:ph type="subTitle" idx="5"/>
          </p:nvPr>
        </p:nvSpPr>
        <p:spPr>
          <a:xfrm>
            <a:off x="3894337" y="4012367"/>
            <a:ext cx="1725200" cy="1091600"/>
          </a:xfrm>
          <a:prstGeom prst="rect">
            <a:avLst/>
          </a:prstGeom>
          <a:ln w="9525" cap="flat" cmpd="sng">
            <a:solidFill>
              <a:srgbClr val="FFFF00"/>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02" name="Google Shape;202;p29"/>
          <p:cNvSpPr txBox="1">
            <a:spLocks noGrp="1"/>
          </p:cNvSpPr>
          <p:nvPr>
            <p:ph type="title" idx="6"/>
          </p:nvPr>
        </p:nvSpPr>
        <p:spPr>
          <a:xfrm>
            <a:off x="9020333" y="3045133"/>
            <a:ext cx="2185600" cy="109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rPr lang="en-GB"/>
              <a:t>Click to edit Master title style</a:t>
            </a:r>
            <a:endParaRPr/>
          </a:p>
        </p:txBody>
      </p:sp>
      <p:sp>
        <p:nvSpPr>
          <p:cNvPr id="203" name="Google Shape;203;p29"/>
          <p:cNvSpPr txBox="1">
            <a:spLocks noGrp="1"/>
          </p:cNvSpPr>
          <p:nvPr>
            <p:ph type="subTitle" idx="7"/>
          </p:nvPr>
        </p:nvSpPr>
        <p:spPr>
          <a:xfrm>
            <a:off x="9250547" y="4012367"/>
            <a:ext cx="1725200" cy="1091600"/>
          </a:xfrm>
          <a:prstGeom prst="rect">
            <a:avLst/>
          </a:prstGeom>
          <a:ln w="9525" cap="flat" cmpd="sng">
            <a:solidFill>
              <a:srgbClr val="FFFF00"/>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cxnSp>
        <p:nvCxnSpPr>
          <p:cNvPr id="204" name="Google Shape;204;p29"/>
          <p:cNvCxnSpPr/>
          <p:nvPr/>
        </p:nvCxnSpPr>
        <p:spPr>
          <a:xfrm>
            <a:off x="6096000" y="-1163967"/>
            <a:ext cx="0" cy="1768800"/>
          </a:xfrm>
          <a:prstGeom prst="straightConnector1">
            <a:avLst/>
          </a:prstGeom>
          <a:noFill/>
          <a:ln w="19050" cap="flat" cmpd="sng">
            <a:solidFill>
              <a:srgbClr val="0B5394"/>
            </a:solidFill>
            <a:prstDash val="solid"/>
            <a:round/>
            <a:headEnd type="none" w="med" len="med"/>
            <a:tailEnd type="none" w="med" len="med"/>
          </a:ln>
        </p:spPr>
      </p:cxnSp>
      <p:sp>
        <p:nvSpPr>
          <p:cNvPr id="205" name="Google Shape;205;p29"/>
          <p:cNvSpPr txBox="1">
            <a:spLocks noGrp="1"/>
          </p:cNvSpPr>
          <p:nvPr>
            <p:ph type="title" idx="8"/>
          </p:nvPr>
        </p:nvSpPr>
        <p:spPr>
          <a:xfrm>
            <a:off x="960000" y="604833"/>
            <a:ext cx="10272000" cy="72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a:t>Click to edit Master title style</a:t>
            </a:r>
            <a:endParaRPr/>
          </a:p>
        </p:txBody>
      </p:sp>
      <p:cxnSp>
        <p:nvCxnSpPr>
          <p:cNvPr id="206" name="Google Shape;206;p29"/>
          <p:cNvCxnSpPr/>
          <p:nvPr/>
        </p:nvCxnSpPr>
        <p:spPr>
          <a:xfrm>
            <a:off x="2078951" y="5253600"/>
            <a:ext cx="0" cy="1768800"/>
          </a:xfrm>
          <a:prstGeom prst="straightConnector1">
            <a:avLst/>
          </a:prstGeom>
          <a:noFill/>
          <a:ln w="19050" cap="flat" cmpd="sng">
            <a:solidFill>
              <a:srgbClr val="0B5394"/>
            </a:solidFill>
            <a:prstDash val="solid"/>
            <a:round/>
            <a:headEnd type="none" w="med" len="med"/>
            <a:tailEnd type="none" w="med" len="med"/>
          </a:ln>
        </p:spPr>
      </p:cxnSp>
      <p:cxnSp>
        <p:nvCxnSpPr>
          <p:cNvPr id="207" name="Google Shape;207;p29"/>
          <p:cNvCxnSpPr/>
          <p:nvPr/>
        </p:nvCxnSpPr>
        <p:spPr>
          <a:xfrm>
            <a:off x="4756917" y="5253600"/>
            <a:ext cx="0" cy="1768800"/>
          </a:xfrm>
          <a:prstGeom prst="straightConnector1">
            <a:avLst/>
          </a:prstGeom>
          <a:noFill/>
          <a:ln w="19050" cap="flat" cmpd="sng">
            <a:solidFill>
              <a:srgbClr val="0B5394"/>
            </a:solidFill>
            <a:prstDash val="solid"/>
            <a:round/>
            <a:headEnd type="none" w="med" len="med"/>
            <a:tailEnd type="none" w="med" len="med"/>
          </a:ln>
        </p:spPr>
      </p:cxnSp>
      <p:cxnSp>
        <p:nvCxnSpPr>
          <p:cNvPr id="208" name="Google Shape;208;p29"/>
          <p:cNvCxnSpPr/>
          <p:nvPr/>
        </p:nvCxnSpPr>
        <p:spPr>
          <a:xfrm>
            <a:off x="7435017" y="5253600"/>
            <a:ext cx="0" cy="1768800"/>
          </a:xfrm>
          <a:prstGeom prst="straightConnector1">
            <a:avLst/>
          </a:prstGeom>
          <a:noFill/>
          <a:ln w="19050" cap="flat" cmpd="sng">
            <a:solidFill>
              <a:srgbClr val="0B5394"/>
            </a:solidFill>
            <a:prstDash val="solid"/>
            <a:round/>
            <a:headEnd type="none" w="med" len="med"/>
            <a:tailEnd type="none" w="med" len="med"/>
          </a:ln>
        </p:spPr>
      </p:cxnSp>
      <p:cxnSp>
        <p:nvCxnSpPr>
          <p:cNvPr id="209" name="Google Shape;209;p29"/>
          <p:cNvCxnSpPr/>
          <p:nvPr/>
        </p:nvCxnSpPr>
        <p:spPr>
          <a:xfrm>
            <a:off x="10113117" y="5253600"/>
            <a:ext cx="0" cy="1768800"/>
          </a:xfrm>
          <a:prstGeom prst="straightConnector1">
            <a:avLst/>
          </a:prstGeom>
          <a:noFill/>
          <a:ln w="19050" cap="flat" cmpd="sng">
            <a:solidFill>
              <a:srgbClr val="0B5394"/>
            </a:solidFill>
            <a:prstDash val="solid"/>
            <a:round/>
            <a:headEnd type="none" w="med" len="med"/>
            <a:tailEnd type="none" w="med" len="med"/>
          </a:ln>
        </p:spPr>
      </p:cxnSp>
    </p:spTree>
    <p:extLst>
      <p:ext uri="{BB962C8B-B14F-4D97-AF65-F5344CB8AC3E}">
        <p14:creationId xmlns:p14="http://schemas.microsoft.com/office/powerpoint/2010/main" val="2149574164"/>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210"/>
        <p:cNvGrpSpPr/>
        <p:nvPr/>
      </p:nvGrpSpPr>
      <p:grpSpPr>
        <a:xfrm>
          <a:off x="0" y="0"/>
          <a:ext cx="0" cy="0"/>
          <a:chOff x="0" y="0"/>
          <a:chExt cx="0" cy="0"/>
        </a:xfrm>
      </p:grpSpPr>
      <p:pic>
        <p:nvPicPr>
          <p:cNvPr id="211" name="Google Shape;211;p30"/>
          <p:cNvPicPr preferRelativeResize="0"/>
          <p:nvPr/>
        </p:nvPicPr>
        <p:blipFill>
          <a:blip r:embed="rId2">
            <a:alphaModFix/>
          </a:blip>
          <a:stretch>
            <a:fillRect/>
          </a:stretch>
        </p:blipFill>
        <p:spPr>
          <a:xfrm flipH="1">
            <a:off x="1" y="1"/>
            <a:ext cx="12191996" cy="6858001"/>
          </a:xfrm>
          <a:prstGeom prst="rect">
            <a:avLst/>
          </a:prstGeom>
          <a:noFill/>
          <a:ln>
            <a:noFill/>
          </a:ln>
        </p:spPr>
      </p:pic>
      <p:sp>
        <p:nvSpPr>
          <p:cNvPr id="212" name="Google Shape;212;p30"/>
          <p:cNvSpPr txBox="1">
            <a:spLocks noGrp="1"/>
          </p:cNvSpPr>
          <p:nvPr>
            <p:ph type="title"/>
          </p:nvPr>
        </p:nvSpPr>
        <p:spPr>
          <a:xfrm>
            <a:off x="1309003" y="2240767"/>
            <a:ext cx="2376000" cy="70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rPr lang="en-GB"/>
              <a:t>Click to edit Master title style</a:t>
            </a:r>
            <a:endParaRPr/>
          </a:p>
        </p:txBody>
      </p:sp>
      <p:sp>
        <p:nvSpPr>
          <p:cNvPr id="213" name="Google Shape;213;p30"/>
          <p:cNvSpPr txBox="1">
            <a:spLocks noGrp="1"/>
          </p:cNvSpPr>
          <p:nvPr>
            <p:ph type="subTitle" idx="1"/>
          </p:nvPr>
        </p:nvSpPr>
        <p:spPr>
          <a:xfrm>
            <a:off x="1308917" y="2819600"/>
            <a:ext cx="2376000" cy="64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14" name="Google Shape;214;p30"/>
          <p:cNvSpPr txBox="1">
            <a:spLocks noGrp="1"/>
          </p:cNvSpPr>
          <p:nvPr>
            <p:ph type="title" idx="2"/>
          </p:nvPr>
        </p:nvSpPr>
        <p:spPr>
          <a:xfrm>
            <a:off x="4908000" y="2240767"/>
            <a:ext cx="2376000" cy="70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rPr lang="en-GB"/>
              <a:t>Click to edit Master title style</a:t>
            </a:r>
            <a:endParaRPr/>
          </a:p>
        </p:txBody>
      </p:sp>
      <p:sp>
        <p:nvSpPr>
          <p:cNvPr id="215" name="Google Shape;215;p30"/>
          <p:cNvSpPr txBox="1">
            <a:spLocks noGrp="1"/>
          </p:cNvSpPr>
          <p:nvPr>
            <p:ph type="subTitle" idx="3"/>
          </p:nvPr>
        </p:nvSpPr>
        <p:spPr>
          <a:xfrm>
            <a:off x="4908000" y="2819600"/>
            <a:ext cx="2376000" cy="64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16" name="Google Shape;216;p30"/>
          <p:cNvSpPr txBox="1">
            <a:spLocks noGrp="1"/>
          </p:cNvSpPr>
          <p:nvPr>
            <p:ph type="title" idx="4"/>
          </p:nvPr>
        </p:nvSpPr>
        <p:spPr>
          <a:xfrm>
            <a:off x="1309052" y="4253567"/>
            <a:ext cx="2376000" cy="70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rPr lang="en-GB"/>
              <a:t>Click to edit Master title style</a:t>
            </a:r>
            <a:endParaRPr/>
          </a:p>
        </p:txBody>
      </p:sp>
      <p:sp>
        <p:nvSpPr>
          <p:cNvPr id="217" name="Google Shape;217;p30"/>
          <p:cNvSpPr txBox="1">
            <a:spLocks noGrp="1"/>
          </p:cNvSpPr>
          <p:nvPr>
            <p:ph type="subTitle" idx="5"/>
          </p:nvPr>
        </p:nvSpPr>
        <p:spPr>
          <a:xfrm>
            <a:off x="1308967" y="4832400"/>
            <a:ext cx="2376000" cy="64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18" name="Google Shape;218;p30"/>
          <p:cNvSpPr txBox="1">
            <a:spLocks noGrp="1"/>
          </p:cNvSpPr>
          <p:nvPr>
            <p:ph type="title" idx="6"/>
          </p:nvPr>
        </p:nvSpPr>
        <p:spPr>
          <a:xfrm>
            <a:off x="4908000" y="4253567"/>
            <a:ext cx="2376000" cy="70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rPr lang="en-GB"/>
              <a:t>Click to edit Master title style</a:t>
            </a:r>
            <a:endParaRPr/>
          </a:p>
        </p:txBody>
      </p:sp>
      <p:sp>
        <p:nvSpPr>
          <p:cNvPr id="219" name="Google Shape;219;p30"/>
          <p:cNvSpPr txBox="1">
            <a:spLocks noGrp="1"/>
          </p:cNvSpPr>
          <p:nvPr>
            <p:ph type="subTitle" idx="7"/>
          </p:nvPr>
        </p:nvSpPr>
        <p:spPr>
          <a:xfrm>
            <a:off x="4908000" y="4832400"/>
            <a:ext cx="2376000" cy="64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20" name="Google Shape;220;p30"/>
          <p:cNvSpPr txBox="1">
            <a:spLocks noGrp="1"/>
          </p:cNvSpPr>
          <p:nvPr>
            <p:ph type="title" idx="8"/>
          </p:nvPr>
        </p:nvSpPr>
        <p:spPr>
          <a:xfrm>
            <a:off x="8507068" y="2240767"/>
            <a:ext cx="2376000" cy="70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rPr lang="en-GB"/>
              <a:t>Click to edit Master title style</a:t>
            </a:r>
            <a:endParaRPr/>
          </a:p>
        </p:txBody>
      </p:sp>
      <p:sp>
        <p:nvSpPr>
          <p:cNvPr id="221" name="Google Shape;221;p30"/>
          <p:cNvSpPr txBox="1">
            <a:spLocks noGrp="1"/>
          </p:cNvSpPr>
          <p:nvPr>
            <p:ph type="subTitle" idx="9"/>
          </p:nvPr>
        </p:nvSpPr>
        <p:spPr>
          <a:xfrm>
            <a:off x="8506983" y="2819600"/>
            <a:ext cx="2376000" cy="64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22" name="Google Shape;222;p30"/>
          <p:cNvSpPr txBox="1">
            <a:spLocks noGrp="1"/>
          </p:cNvSpPr>
          <p:nvPr>
            <p:ph type="title" idx="13"/>
          </p:nvPr>
        </p:nvSpPr>
        <p:spPr>
          <a:xfrm>
            <a:off x="8507068" y="4253567"/>
            <a:ext cx="2376000" cy="70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rPr lang="en-GB"/>
              <a:t>Click to edit Master title style</a:t>
            </a:r>
            <a:endParaRPr/>
          </a:p>
        </p:txBody>
      </p:sp>
      <p:sp>
        <p:nvSpPr>
          <p:cNvPr id="223" name="Google Shape;223;p30"/>
          <p:cNvSpPr txBox="1">
            <a:spLocks noGrp="1"/>
          </p:cNvSpPr>
          <p:nvPr>
            <p:ph type="subTitle" idx="14"/>
          </p:nvPr>
        </p:nvSpPr>
        <p:spPr>
          <a:xfrm>
            <a:off x="8506983" y="4832400"/>
            <a:ext cx="2376000" cy="64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cxnSp>
        <p:nvCxnSpPr>
          <p:cNvPr id="224" name="Google Shape;224;p30"/>
          <p:cNvCxnSpPr/>
          <p:nvPr/>
        </p:nvCxnSpPr>
        <p:spPr>
          <a:xfrm>
            <a:off x="6096000" y="-1163967"/>
            <a:ext cx="0" cy="1768800"/>
          </a:xfrm>
          <a:prstGeom prst="straightConnector1">
            <a:avLst/>
          </a:prstGeom>
          <a:noFill/>
          <a:ln w="19050" cap="flat" cmpd="sng">
            <a:solidFill>
              <a:srgbClr val="0B5394"/>
            </a:solidFill>
            <a:prstDash val="solid"/>
            <a:round/>
            <a:headEnd type="none" w="med" len="med"/>
            <a:tailEnd type="none" w="med" len="med"/>
          </a:ln>
        </p:spPr>
      </p:cxnSp>
      <p:sp>
        <p:nvSpPr>
          <p:cNvPr id="225" name="Google Shape;225;p30"/>
          <p:cNvSpPr txBox="1">
            <a:spLocks noGrp="1"/>
          </p:cNvSpPr>
          <p:nvPr>
            <p:ph type="title" idx="15"/>
          </p:nvPr>
        </p:nvSpPr>
        <p:spPr>
          <a:xfrm>
            <a:off x="960000" y="604833"/>
            <a:ext cx="10272000" cy="72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a:t>Click to edit Master title style</a:t>
            </a:r>
            <a:endParaRPr/>
          </a:p>
        </p:txBody>
      </p:sp>
      <p:cxnSp>
        <p:nvCxnSpPr>
          <p:cNvPr id="226" name="Google Shape;226;p30"/>
          <p:cNvCxnSpPr/>
          <p:nvPr/>
        </p:nvCxnSpPr>
        <p:spPr>
          <a:xfrm>
            <a:off x="2496933" y="5863967"/>
            <a:ext cx="0" cy="1768800"/>
          </a:xfrm>
          <a:prstGeom prst="straightConnector1">
            <a:avLst/>
          </a:prstGeom>
          <a:noFill/>
          <a:ln w="19050" cap="flat" cmpd="sng">
            <a:solidFill>
              <a:srgbClr val="0B5394"/>
            </a:solidFill>
            <a:prstDash val="solid"/>
            <a:round/>
            <a:headEnd type="none" w="med" len="med"/>
            <a:tailEnd type="none" w="med" len="med"/>
          </a:ln>
        </p:spPr>
      </p:cxnSp>
      <p:cxnSp>
        <p:nvCxnSpPr>
          <p:cNvPr id="227" name="Google Shape;227;p30"/>
          <p:cNvCxnSpPr/>
          <p:nvPr/>
        </p:nvCxnSpPr>
        <p:spPr>
          <a:xfrm>
            <a:off x="6096000" y="5863967"/>
            <a:ext cx="0" cy="1768800"/>
          </a:xfrm>
          <a:prstGeom prst="straightConnector1">
            <a:avLst/>
          </a:prstGeom>
          <a:noFill/>
          <a:ln w="19050" cap="flat" cmpd="sng">
            <a:solidFill>
              <a:srgbClr val="0B5394"/>
            </a:solidFill>
            <a:prstDash val="solid"/>
            <a:round/>
            <a:headEnd type="none" w="med" len="med"/>
            <a:tailEnd type="none" w="med" len="med"/>
          </a:ln>
        </p:spPr>
      </p:cxnSp>
      <p:cxnSp>
        <p:nvCxnSpPr>
          <p:cNvPr id="228" name="Google Shape;228;p30"/>
          <p:cNvCxnSpPr/>
          <p:nvPr/>
        </p:nvCxnSpPr>
        <p:spPr>
          <a:xfrm>
            <a:off x="9695067" y="5863967"/>
            <a:ext cx="0" cy="1768800"/>
          </a:xfrm>
          <a:prstGeom prst="straightConnector1">
            <a:avLst/>
          </a:prstGeom>
          <a:noFill/>
          <a:ln w="19050" cap="flat" cmpd="sng">
            <a:solidFill>
              <a:srgbClr val="0B5394"/>
            </a:solidFill>
            <a:prstDash val="solid"/>
            <a:round/>
            <a:headEnd type="none" w="med" len="med"/>
            <a:tailEnd type="none" w="med" len="med"/>
          </a:ln>
        </p:spPr>
      </p:cxnSp>
    </p:spTree>
    <p:extLst>
      <p:ext uri="{BB962C8B-B14F-4D97-AF65-F5344CB8AC3E}">
        <p14:creationId xmlns:p14="http://schemas.microsoft.com/office/powerpoint/2010/main" val="769924512"/>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229"/>
        <p:cNvGrpSpPr/>
        <p:nvPr/>
      </p:nvGrpSpPr>
      <p:grpSpPr>
        <a:xfrm>
          <a:off x="0" y="0"/>
          <a:ext cx="0" cy="0"/>
          <a:chOff x="0" y="0"/>
          <a:chExt cx="0" cy="0"/>
        </a:xfrm>
      </p:grpSpPr>
      <p:pic>
        <p:nvPicPr>
          <p:cNvPr id="230" name="Google Shape;230;p31"/>
          <p:cNvPicPr preferRelativeResize="0"/>
          <p:nvPr/>
        </p:nvPicPr>
        <p:blipFill>
          <a:blip r:embed="rId2">
            <a:alphaModFix/>
          </a:blip>
          <a:stretch>
            <a:fillRect/>
          </a:stretch>
        </p:blipFill>
        <p:spPr>
          <a:xfrm>
            <a:off x="33" y="0"/>
            <a:ext cx="12192000" cy="6858000"/>
          </a:xfrm>
          <a:prstGeom prst="rect">
            <a:avLst/>
          </a:prstGeom>
          <a:noFill/>
          <a:ln>
            <a:noFill/>
          </a:ln>
        </p:spPr>
      </p:pic>
      <p:sp>
        <p:nvSpPr>
          <p:cNvPr id="231" name="Google Shape;231;p31"/>
          <p:cNvSpPr txBox="1">
            <a:spLocks noGrp="1"/>
          </p:cNvSpPr>
          <p:nvPr>
            <p:ph type="title" hasCustomPrompt="1"/>
          </p:nvPr>
        </p:nvSpPr>
        <p:spPr>
          <a:xfrm>
            <a:off x="5309833" y="821584"/>
            <a:ext cx="5922000" cy="11044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6667"/>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232" name="Google Shape;232;p31"/>
          <p:cNvSpPr txBox="1">
            <a:spLocks noGrp="1"/>
          </p:cNvSpPr>
          <p:nvPr>
            <p:ph type="subTitle" idx="1"/>
          </p:nvPr>
        </p:nvSpPr>
        <p:spPr>
          <a:xfrm>
            <a:off x="5309833" y="1762951"/>
            <a:ext cx="5922000" cy="59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33" name="Google Shape;233;p31"/>
          <p:cNvSpPr txBox="1">
            <a:spLocks noGrp="1"/>
          </p:cNvSpPr>
          <p:nvPr>
            <p:ph type="title" idx="2" hasCustomPrompt="1"/>
          </p:nvPr>
        </p:nvSpPr>
        <p:spPr>
          <a:xfrm>
            <a:off x="5309833" y="2661508"/>
            <a:ext cx="5922000" cy="11044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6667"/>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234" name="Google Shape;234;p31"/>
          <p:cNvSpPr txBox="1">
            <a:spLocks noGrp="1"/>
          </p:cNvSpPr>
          <p:nvPr>
            <p:ph type="subTitle" idx="3"/>
          </p:nvPr>
        </p:nvSpPr>
        <p:spPr>
          <a:xfrm>
            <a:off x="5309833" y="3602875"/>
            <a:ext cx="5922000" cy="59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sp>
        <p:nvSpPr>
          <p:cNvPr id="235" name="Google Shape;235;p31"/>
          <p:cNvSpPr txBox="1">
            <a:spLocks noGrp="1"/>
          </p:cNvSpPr>
          <p:nvPr>
            <p:ph type="title" idx="4" hasCustomPrompt="1"/>
          </p:nvPr>
        </p:nvSpPr>
        <p:spPr>
          <a:xfrm>
            <a:off x="5309833" y="4501449"/>
            <a:ext cx="5922000" cy="11044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6667"/>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236" name="Google Shape;236;p31"/>
          <p:cNvSpPr txBox="1">
            <a:spLocks noGrp="1"/>
          </p:cNvSpPr>
          <p:nvPr>
            <p:ph type="subTitle" idx="5"/>
          </p:nvPr>
        </p:nvSpPr>
        <p:spPr>
          <a:xfrm>
            <a:off x="5309833" y="5442816"/>
            <a:ext cx="5922000" cy="59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GB"/>
              <a:t>Click to edit Master subtitle style</a:t>
            </a:r>
            <a:endParaRPr/>
          </a:p>
        </p:txBody>
      </p:sp>
      <p:cxnSp>
        <p:nvCxnSpPr>
          <p:cNvPr id="237" name="Google Shape;237;p31"/>
          <p:cNvCxnSpPr/>
          <p:nvPr/>
        </p:nvCxnSpPr>
        <p:spPr>
          <a:xfrm>
            <a:off x="-166333" y="1373784"/>
            <a:ext cx="5220400" cy="0"/>
          </a:xfrm>
          <a:prstGeom prst="straightConnector1">
            <a:avLst/>
          </a:prstGeom>
          <a:noFill/>
          <a:ln w="19050" cap="flat" cmpd="sng">
            <a:solidFill>
              <a:schemeClr val="accent2"/>
            </a:solidFill>
            <a:prstDash val="solid"/>
            <a:round/>
            <a:headEnd type="none" w="med" len="med"/>
            <a:tailEnd type="none" w="med" len="med"/>
          </a:ln>
        </p:spPr>
      </p:cxnSp>
      <p:cxnSp>
        <p:nvCxnSpPr>
          <p:cNvPr id="238" name="Google Shape;238;p31"/>
          <p:cNvCxnSpPr/>
          <p:nvPr/>
        </p:nvCxnSpPr>
        <p:spPr>
          <a:xfrm>
            <a:off x="-166333" y="3213717"/>
            <a:ext cx="5220400" cy="0"/>
          </a:xfrm>
          <a:prstGeom prst="straightConnector1">
            <a:avLst/>
          </a:prstGeom>
          <a:noFill/>
          <a:ln w="19050" cap="flat" cmpd="sng">
            <a:solidFill>
              <a:schemeClr val="accent2"/>
            </a:solidFill>
            <a:prstDash val="solid"/>
            <a:round/>
            <a:headEnd type="none" w="med" len="med"/>
            <a:tailEnd type="none" w="med" len="med"/>
          </a:ln>
        </p:spPr>
      </p:cxnSp>
      <p:cxnSp>
        <p:nvCxnSpPr>
          <p:cNvPr id="239" name="Google Shape;239;p31"/>
          <p:cNvCxnSpPr/>
          <p:nvPr/>
        </p:nvCxnSpPr>
        <p:spPr>
          <a:xfrm>
            <a:off x="-166333" y="5053651"/>
            <a:ext cx="5220400" cy="0"/>
          </a:xfrm>
          <a:prstGeom prst="straightConnector1">
            <a:avLst/>
          </a:prstGeom>
          <a:noFill/>
          <a:ln w="19050" cap="flat" cmpd="sng">
            <a:solidFill>
              <a:schemeClr val="accent2"/>
            </a:solidFill>
            <a:prstDash val="solid"/>
            <a:round/>
            <a:headEnd type="none" w="med" len="med"/>
            <a:tailEnd type="none" w="med" len="med"/>
          </a:ln>
        </p:spPr>
      </p:cxnSp>
      <p:cxnSp>
        <p:nvCxnSpPr>
          <p:cNvPr id="240" name="Google Shape;240;p31"/>
          <p:cNvCxnSpPr/>
          <p:nvPr/>
        </p:nvCxnSpPr>
        <p:spPr>
          <a:xfrm>
            <a:off x="11232000" y="1373784"/>
            <a:ext cx="1256000" cy="0"/>
          </a:xfrm>
          <a:prstGeom prst="straightConnector1">
            <a:avLst/>
          </a:prstGeom>
          <a:noFill/>
          <a:ln w="19050" cap="flat" cmpd="sng">
            <a:solidFill>
              <a:schemeClr val="accent2"/>
            </a:solidFill>
            <a:prstDash val="solid"/>
            <a:round/>
            <a:headEnd type="none" w="med" len="med"/>
            <a:tailEnd type="none" w="med" len="med"/>
          </a:ln>
        </p:spPr>
      </p:cxnSp>
      <p:cxnSp>
        <p:nvCxnSpPr>
          <p:cNvPr id="241" name="Google Shape;241;p31"/>
          <p:cNvCxnSpPr/>
          <p:nvPr/>
        </p:nvCxnSpPr>
        <p:spPr>
          <a:xfrm>
            <a:off x="11232000" y="3213717"/>
            <a:ext cx="1256000" cy="0"/>
          </a:xfrm>
          <a:prstGeom prst="straightConnector1">
            <a:avLst/>
          </a:prstGeom>
          <a:noFill/>
          <a:ln w="19050" cap="flat" cmpd="sng">
            <a:solidFill>
              <a:schemeClr val="accent2"/>
            </a:solidFill>
            <a:prstDash val="solid"/>
            <a:round/>
            <a:headEnd type="none" w="med" len="med"/>
            <a:tailEnd type="none" w="med" len="med"/>
          </a:ln>
        </p:spPr>
      </p:cxnSp>
      <p:cxnSp>
        <p:nvCxnSpPr>
          <p:cNvPr id="242" name="Google Shape;242;p31"/>
          <p:cNvCxnSpPr/>
          <p:nvPr/>
        </p:nvCxnSpPr>
        <p:spPr>
          <a:xfrm>
            <a:off x="11232000" y="5053651"/>
            <a:ext cx="1256000" cy="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689536277"/>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243"/>
        <p:cNvGrpSpPr/>
        <p:nvPr/>
      </p:nvGrpSpPr>
      <p:grpSpPr>
        <a:xfrm>
          <a:off x="0" y="0"/>
          <a:ext cx="0" cy="0"/>
          <a:chOff x="0" y="0"/>
          <a:chExt cx="0" cy="0"/>
        </a:xfrm>
      </p:grpSpPr>
      <p:pic>
        <p:nvPicPr>
          <p:cNvPr id="244" name="Google Shape;244;p32"/>
          <p:cNvPicPr preferRelativeResize="0"/>
          <p:nvPr/>
        </p:nvPicPr>
        <p:blipFill>
          <a:blip r:embed="rId2">
            <a:alphaModFix/>
          </a:blip>
          <a:stretch>
            <a:fillRect/>
          </a:stretch>
        </p:blipFill>
        <p:spPr>
          <a:xfrm rot="10800000" flipH="1">
            <a:off x="33" y="0"/>
            <a:ext cx="12192000" cy="6858000"/>
          </a:xfrm>
          <a:prstGeom prst="rect">
            <a:avLst/>
          </a:prstGeom>
          <a:noFill/>
          <a:ln>
            <a:noFill/>
          </a:ln>
        </p:spPr>
      </p:pic>
      <p:sp>
        <p:nvSpPr>
          <p:cNvPr id="245" name="Google Shape;245;p32"/>
          <p:cNvSpPr txBox="1">
            <a:spLocks noGrp="1"/>
          </p:cNvSpPr>
          <p:nvPr>
            <p:ph type="ctrTitle"/>
          </p:nvPr>
        </p:nvSpPr>
        <p:spPr>
          <a:xfrm>
            <a:off x="960000" y="719987"/>
            <a:ext cx="5712000" cy="13304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7333"/>
            </a:lvl1pPr>
            <a:lvl2pPr lvl="1" rtl="0">
              <a:spcBef>
                <a:spcPts val="0"/>
              </a:spcBef>
              <a:spcAft>
                <a:spcPts val="0"/>
              </a:spcAft>
              <a:buSzPts val="5200"/>
              <a:buNone/>
              <a:defRPr sz="6933"/>
            </a:lvl2pPr>
            <a:lvl3pPr lvl="2" rtl="0">
              <a:spcBef>
                <a:spcPts val="0"/>
              </a:spcBef>
              <a:spcAft>
                <a:spcPts val="0"/>
              </a:spcAft>
              <a:buSzPts val="5200"/>
              <a:buNone/>
              <a:defRPr sz="6933"/>
            </a:lvl3pPr>
            <a:lvl4pPr lvl="3" rtl="0">
              <a:spcBef>
                <a:spcPts val="0"/>
              </a:spcBef>
              <a:spcAft>
                <a:spcPts val="0"/>
              </a:spcAft>
              <a:buSzPts val="5200"/>
              <a:buNone/>
              <a:defRPr sz="6933"/>
            </a:lvl4pPr>
            <a:lvl5pPr lvl="4" rtl="0">
              <a:spcBef>
                <a:spcPts val="0"/>
              </a:spcBef>
              <a:spcAft>
                <a:spcPts val="0"/>
              </a:spcAft>
              <a:buSzPts val="5200"/>
              <a:buNone/>
              <a:defRPr sz="6933"/>
            </a:lvl5pPr>
            <a:lvl6pPr lvl="5" rtl="0">
              <a:spcBef>
                <a:spcPts val="0"/>
              </a:spcBef>
              <a:spcAft>
                <a:spcPts val="0"/>
              </a:spcAft>
              <a:buSzPts val="5200"/>
              <a:buNone/>
              <a:defRPr sz="6933"/>
            </a:lvl6pPr>
            <a:lvl7pPr lvl="6" rtl="0">
              <a:spcBef>
                <a:spcPts val="0"/>
              </a:spcBef>
              <a:spcAft>
                <a:spcPts val="0"/>
              </a:spcAft>
              <a:buSzPts val="5200"/>
              <a:buNone/>
              <a:defRPr sz="6933"/>
            </a:lvl7pPr>
            <a:lvl8pPr lvl="7" rtl="0">
              <a:spcBef>
                <a:spcPts val="0"/>
              </a:spcBef>
              <a:spcAft>
                <a:spcPts val="0"/>
              </a:spcAft>
              <a:buSzPts val="5200"/>
              <a:buNone/>
              <a:defRPr sz="6933"/>
            </a:lvl8pPr>
            <a:lvl9pPr lvl="8" rtl="0">
              <a:spcBef>
                <a:spcPts val="0"/>
              </a:spcBef>
              <a:spcAft>
                <a:spcPts val="0"/>
              </a:spcAft>
              <a:buSzPts val="5200"/>
              <a:buNone/>
              <a:defRPr sz="6933"/>
            </a:lvl9pPr>
          </a:lstStyle>
          <a:p>
            <a:r>
              <a:rPr lang="en-GB"/>
              <a:t>Click to edit Master title style</a:t>
            </a:r>
            <a:endParaRPr/>
          </a:p>
        </p:txBody>
      </p:sp>
      <p:sp>
        <p:nvSpPr>
          <p:cNvPr id="246" name="Google Shape;246;p32"/>
          <p:cNvSpPr txBox="1">
            <a:spLocks noGrp="1"/>
          </p:cNvSpPr>
          <p:nvPr>
            <p:ph type="subTitle" idx="1"/>
          </p:nvPr>
        </p:nvSpPr>
        <p:spPr>
          <a:xfrm>
            <a:off x="960000" y="2248853"/>
            <a:ext cx="5643200" cy="163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800"/>
              <a:buNone/>
              <a:defRPr sz="2400"/>
            </a:lvl2pPr>
            <a:lvl3pPr lvl="2" rtl="0">
              <a:lnSpc>
                <a:spcPct val="100000"/>
              </a:lnSpc>
              <a:spcBef>
                <a:spcPts val="0"/>
              </a:spcBef>
              <a:spcAft>
                <a:spcPts val="0"/>
              </a:spcAft>
              <a:buSzPts val="1800"/>
              <a:buNone/>
              <a:defRPr sz="2400"/>
            </a:lvl3pPr>
            <a:lvl4pPr lvl="3" rtl="0">
              <a:lnSpc>
                <a:spcPct val="100000"/>
              </a:lnSpc>
              <a:spcBef>
                <a:spcPts val="0"/>
              </a:spcBef>
              <a:spcAft>
                <a:spcPts val="0"/>
              </a:spcAft>
              <a:buSzPts val="1800"/>
              <a:buNone/>
              <a:defRPr sz="2400"/>
            </a:lvl4pPr>
            <a:lvl5pPr lvl="4" rtl="0">
              <a:lnSpc>
                <a:spcPct val="100000"/>
              </a:lnSpc>
              <a:spcBef>
                <a:spcPts val="0"/>
              </a:spcBef>
              <a:spcAft>
                <a:spcPts val="0"/>
              </a:spcAft>
              <a:buSzPts val="1800"/>
              <a:buNone/>
              <a:defRPr sz="2400"/>
            </a:lvl5pPr>
            <a:lvl6pPr lvl="5" rtl="0">
              <a:lnSpc>
                <a:spcPct val="100000"/>
              </a:lnSpc>
              <a:spcBef>
                <a:spcPts val="0"/>
              </a:spcBef>
              <a:spcAft>
                <a:spcPts val="0"/>
              </a:spcAft>
              <a:buSzPts val="1800"/>
              <a:buNone/>
              <a:defRPr sz="2400"/>
            </a:lvl6pPr>
            <a:lvl7pPr lvl="6" rtl="0">
              <a:lnSpc>
                <a:spcPct val="100000"/>
              </a:lnSpc>
              <a:spcBef>
                <a:spcPts val="0"/>
              </a:spcBef>
              <a:spcAft>
                <a:spcPts val="0"/>
              </a:spcAft>
              <a:buSzPts val="1800"/>
              <a:buNone/>
              <a:defRPr sz="2400"/>
            </a:lvl7pPr>
            <a:lvl8pPr lvl="7" rtl="0">
              <a:lnSpc>
                <a:spcPct val="100000"/>
              </a:lnSpc>
              <a:spcBef>
                <a:spcPts val="0"/>
              </a:spcBef>
              <a:spcAft>
                <a:spcPts val="0"/>
              </a:spcAft>
              <a:buSzPts val="1800"/>
              <a:buNone/>
              <a:defRPr sz="2400"/>
            </a:lvl8pPr>
            <a:lvl9pPr lvl="8" rtl="0">
              <a:lnSpc>
                <a:spcPct val="100000"/>
              </a:lnSpc>
              <a:spcBef>
                <a:spcPts val="0"/>
              </a:spcBef>
              <a:spcAft>
                <a:spcPts val="0"/>
              </a:spcAft>
              <a:buSzPts val="1800"/>
              <a:buNone/>
              <a:defRPr sz="2400"/>
            </a:lvl9pPr>
          </a:lstStyle>
          <a:p>
            <a:r>
              <a:rPr lang="en-GB"/>
              <a:t>Click to edit Master subtitle style</a:t>
            </a:r>
            <a:endParaRPr/>
          </a:p>
        </p:txBody>
      </p:sp>
      <p:sp>
        <p:nvSpPr>
          <p:cNvPr id="247" name="Google Shape;247;p32"/>
          <p:cNvSpPr txBox="1">
            <a:spLocks noGrp="1"/>
          </p:cNvSpPr>
          <p:nvPr>
            <p:ph type="subTitle" idx="2"/>
          </p:nvPr>
        </p:nvSpPr>
        <p:spPr>
          <a:xfrm>
            <a:off x="960000" y="5575533"/>
            <a:ext cx="5643200" cy="5624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2400"/>
            </a:lvl2pPr>
            <a:lvl3pPr lvl="2" algn="ctr" rtl="0">
              <a:lnSpc>
                <a:spcPct val="100000"/>
              </a:lnSpc>
              <a:spcBef>
                <a:spcPts val="0"/>
              </a:spcBef>
              <a:spcAft>
                <a:spcPts val="0"/>
              </a:spcAft>
              <a:buSzPts val="1800"/>
              <a:buNone/>
              <a:defRPr sz="2400"/>
            </a:lvl3pPr>
            <a:lvl4pPr lvl="3" algn="ctr" rtl="0">
              <a:lnSpc>
                <a:spcPct val="100000"/>
              </a:lnSpc>
              <a:spcBef>
                <a:spcPts val="0"/>
              </a:spcBef>
              <a:spcAft>
                <a:spcPts val="0"/>
              </a:spcAft>
              <a:buSzPts val="1800"/>
              <a:buNone/>
              <a:defRPr sz="2400"/>
            </a:lvl4pPr>
            <a:lvl5pPr lvl="4" algn="ctr" rtl="0">
              <a:lnSpc>
                <a:spcPct val="100000"/>
              </a:lnSpc>
              <a:spcBef>
                <a:spcPts val="0"/>
              </a:spcBef>
              <a:spcAft>
                <a:spcPts val="0"/>
              </a:spcAft>
              <a:buSzPts val="1800"/>
              <a:buNone/>
              <a:defRPr sz="2400"/>
            </a:lvl5pPr>
            <a:lvl6pPr lvl="5" algn="ctr" rtl="0">
              <a:lnSpc>
                <a:spcPct val="100000"/>
              </a:lnSpc>
              <a:spcBef>
                <a:spcPts val="0"/>
              </a:spcBef>
              <a:spcAft>
                <a:spcPts val="0"/>
              </a:spcAft>
              <a:buSzPts val="1800"/>
              <a:buNone/>
              <a:defRPr sz="2400"/>
            </a:lvl6pPr>
            <a:lvl7pPr lvl="6" algn="ctr" rtl="0">
              <a:lnSpc>
                <a:spcPct val="100000"/>
              </a:lnSpc>
              <a:spcBef>
                <a:spcPts val="0"/>
              </a:spcBef>
              <a:spcAft>
                <a:spcPts val="0"/>
              </a:spcAft>
              <a:buSzPts val="1800"/>
              <a:buNone/>
              <a:defRPr sz="2400"/>
            </a:lvl7pPr>
            <a:lvl8pPr lvl="7" algn="ctr" rtl="0">
              <a:lnSpc>
                <a:spcPct val="100000"/>
              </a:lnSpc>
              <a:spcBef>
                <a:spcPts val="0"/>
              </a:spcBef>
              <a:spcAft>
                <a:spcPts val="0"/>
              </a:spcAft>
              <a:buSzPts val="1800"/>
              <a:buNone/>
              <a:defRPr sz="2400"/>
            </a:lvl8pPr>
            <a:lvl9pPr lvl="8" algn="ctr" rtl="0">
              <a:lnSpc>
                <a:spcPct val="100000"/>
              </a:lnSpc>
              <a:spcBef>
                <a:spcPts val="0"/>
              </a:spcBef>
              <a:spcAft>
                <a:spcPts val="0"/>
              </a:spcAft>
              <a:buSzPts val="1800"/>
              <a:buNone/>
              <a:defRPr sz="2400"/>
            </a:lvl9pPr>
          </a:lstStyle>
          <a:p>
            <a:r>
              <a:rPr lang="en-GB"/>
              <a:t>Click to edit Master subtitle style</a:t>
            </a:r>
            <a:endParaRPr/>
          </a:p>
        </p:txBody>
      </p:sp>
      <p:sp>
        <p:nvSpPr>
          <p:cNvPr id="248" name="Google Shape;248;p32"/>
          <p:cNvSpPr txBox="1"/>
          <p:nvPr/>
        </p:nvSpPr>
        <p:spPr>
          <a:xfrm>
            <a:off x="960000" y="4237969"/>
            <a:ext cx="5306800" cy="1036141"/>
          </a:xfrm>
          <a:prstGeom prst="rect">
            <a:avLst/>
          </a:prstGeom>
          <a:noFill/>
          <a:ln>
            <a:noFill/>
          </a:ln>
        </p:spPr>
        <p:txBody>
          <a:bodyPr spcFirstLastPara="1" wrap="square" lIns="121900" tIns="121900" rIns="121900" bIns="121900" anchor="t" anchorCtr="0">
            <a:spAutoFit/>
          </a:bodyPr>
          <a:lstStyle/>
          <a:p>
            <a:pPr marL="0" lvl="0" indent="0" algn="l" rtl="0">
              <a:spcBef>
                <a:spcPts val="400"/>
              </a:spcBef>
              <a:spcAft>
                <a:spcPts val="0"/>
              </a:spcAft>
              <a:buNone/>
            </a:pPr>
            <a:r>
              <a:rPr lang="en" sz="1600">
                <a:solidFill>
                  <a:schemeClr val="dk1"/>
                </a:solidFill>
                <a:latin typeface="Didact Gothic"/>
                <a:ea typeface="Didact Gothic"/>
                <a:cs typeface="Didact Gothic"/>
                <a:sym typeface="Didact Gothic"/>
              </a:rPr>
              <a:t>CREDITS: This presentation template was created by </a:t>
            </a:r>
            <a:r>
              <a:rPr lang="en" sz="1600" b="1">
                <a:solidFill>
                  <a:schemeClr val="dk1"/>
                </a:solidFill>
                <a:uFill>
                  <a:noFill/>
                </a:uFill>
                <a:latin typeface="Didact Gothic"/>
                <a:ea typeface="Didact Gothic"/>
                <a:cs typeface="Didact Gothic"/>
                <a:sym typeface="Didact Gothic"/>
                <a:hlinkClick r:id="rId3">
                  <a:extLst>
                    <a:ext uri="{A12FA001-AC4F-418D-AE19-62706E023703}">
                      <ahyp:hlinkClr xmlns:ahyp="http://schemas.microsoft.com/office/drawing/2018/hyperlinkcolor" val="tx"/>
                    </a:ext>
                  </a:extLst>
                </a:hlinkClick>
              </a:rPr>
              <a:t>Slidesgo</a:t>
            </a:r>
            <a:r>
              <a:rPr lang="en" sz="1600">
                <a:solidFill>
                  <a:schemeClr val="dk1"/>
                </a:solidFill>
                <a:latin typeface="Didact Gothic"/>
                <a:ea typeface="Didact Gothic"/>
                <a:cs typeface="Didact Gothic"/>
                <a:sym typeface="Didact Gothic"/>
              </a:rPr>
              <a:t>, including icons by </a:t>
            </a:r>
            <a:r>
              <a:rPr lang="en" sz="1600" b="1">
                <a:solidFill>
                  <a:schemeClr val="dk1"/>
                </a:solidFill>
                <a:uFill>
                  <a:noFill/>
                </a:uFill>
                <a:latin typeface="Didact Gothic"/>
                <a:ea typeface="Didact Gothic"/>
                <a:cs typeface="Didact Gothic"/>
                <a:sym typeface="Didact Gothic"/>
                <a:hlinkClick r:id="rId4">
                  <a:extLst>
                    <a:ext uri="{A12FA001-AC4F-418D-AE19-62706E023703}">
                      <ahyp:hlinkClr xmlns:ahyp="http://schemas.microsoft.com/office/drawing/2018/hyperlinkcolor" val="tx"/>
                    </a:ext>
                  </a:extLst>
                </a:hlinkClick>
              </a:rPr>
              <a:t>Flaticon</a:t>
            </a:r>
            <a:r>
              <a:rPr lang="en" sz="1600">
                <a:solidFill>
                  <a:schemeClr val="dk1"/>
                </a:solidFill>
                <a:latin typeface="Didact Gothic"/>
                <a:ea typeface="Didact Gothic"/>
                <a:cs typeface="Didact Gothic"/>
                <a:sym typeface="Didact Gothic"/>
              </a:rPr>
              <a:t> and infographics &amp; images by </a:t>
            </a:r>
            <a:r>
              <a:rPr lang="en" sz="1600" b="1">
                <a:solidFill>
                  <a:schemeClr val="dk1"/>
                </a:solidFill>
                <a:uFill>
                  <a:noFill/>
                </a:uFill>
                <a:latin typeface="Didact Gothic"/>
                <a:ea typeface="Didact Gothic"/>
                <a:cs typeface="Didact Gothic"/>
                <a:sym typeface="Didact Gothic"/>
                <a:hlinkClick r:id="rId5">
                  <a:extLst>
                    <a:ext uri="{A12FA001-AC4F-418D-AE19-62706E023703}">
                      <ahyp:hlinkClr xmlns:ahyp="http://schemas.microsoft.com/office/drawing/2018/hyperlinkcolor" val="tx"/>
                    </a:ext>
                  </a:extLst>
                </a:hlinkClick>
              </a:rPr>
              <a:t>Freepik</a:t>
            </a:r>
            <a:endParaRPr sz="1600" b="1">
              <a:solidFill>
                <a:schemeClr val="dk1"/>
              </a:solidFill>
              <a:latin typeface="Didact Gothic"/>
              <a:ea typeface="Didact Gothic"/>
              <a:cs typeface="Didact Gothic"/>
              <a:sym typeface="Didact Gothic"/>
            </a:endParaRPr>
          </a:p>
        </p:txBody>
      </p:sp>
      <p:cxnSp>
        <p:nvCxnSpPr>
          <p:cNvPr id="249" name="Google Shape;249;p32"/>
          <p:cNvCxnSpPr>
            <a:endCxn id="245" idx="1"/>
          </p:cNvCxnSpPr>
          <p:nvPr/>
        </p:nvCxnSpPr>
        <p:spPr>
          <a:xfrm>
            <a:off x="-57200" y="1385187"/>
            <a:ext cx="1017200" cy="0"/>
          </a:xfrm>
          <a:prstGeom prst="straightConnector1">
            <a:avLst/>
          </a:prstGeom>
          <a:noFill/>
          <a:ln w="19050" cap="flat" cmpd="sng">
            <a:solidFill>
              <a:srgbClr val="0B5394"/>
            </a:solidFill>
            <a:prstDash val="solid"/>
            <a:round/>
            <a:headEnd type="none" w="med" len="med"/>
            <a:tailEnd type="none" w="med" len="med"/>
          </a:ln>
        </p:spPr>
      </p:cxnSp>
      <p:cxnSp>
        <p:nvCxnSpPr>
          <p:cNvPr id="250" name="Google Shape;250;p32"/>
          <p:cNvCxnSpPr/>
          <p:nvPr/>
        </p:nvCxnSpPr>
        <p:spPr>
          <a:xfrm rot="10800000">
            <a:off x="11232000" y="1032580"/>
            <a:ext cx="1132400" cy="0"/>
          </a:xfrm>
          <a:prstGeom prst="straightConnector1">
            <a:avLst/>
          </a:prstGeom>
          <a:noFill/>
          <a:ln w="19050" cap="flat" cmpd="sng">
            <a:solidFill>
              <a:srgbClr val="0B5394"/>
            </a:solidFill>
            <a:prstDash val="solid"/>
            <a:round/>
            <a:headEnd type="none" w="med" len="med"/>
            <a:tailEnd type="none" w="med" len="med"/>
          </a:ln>
        </p:spPr>
      </p:cxnSp>
      <p:cxnSp>
        <p:nvCxnSpPr>
          <p:cNvPr id="251" name="Google Shape;251;p32"/>
          <p:cNvCxnSpPr/>
          <p:nvPr/>
        </p:nvCxnSpPr>
        <p:spPr>
          <a:xfrm rot="10800000">
            <a:off x="11232000" y="1787480"/>
            <a:ext cx="1132400" cy="0"/>
          </a:xfrm>
          <a:prstGeom prst="straightConnector1">
            <a:avLst/>
          </a:prstGeom>
          <a:noFill/>
          <a:ln w="19050" cap="flat" cmpd="sng">
            <a:solidFill>
              <a:srgbClr val="0B5394"/>
            </a:solidFill>
            <a:prstDash val="solid"/>
            <a:round/>
            <a:headEnd type="none" w="med" len="med"/>
            <a:tailEnd type="none" w="med" len="med"/>
          </a:ln>
        </p:spPr>
      </p:cxnSp>
      <p:cxnSp>
        <p:nvCxnSpPr>
          <p:cNvPr id="252" name="Google Shape;252;p32"/>
          <p:cNvCxnSpPr/>
          <p:nvPr/>
        </p:nvCxnSpPr>
        <p:spPr>
          <a:xfrm rot="10800000">
            <a:off x="11232000" y="2624213"/>
            <a:ext cx="1132400" cy="0"/>
          </a:xfrm>
          <a:prstGeom prst="straightConnector1">
            <a:avLst/>
          </a:prstGeom>
          <a:noFill/>
          <a:ln w="19050" cap="flat" cmpd="sng">
            <a:solidFill>
              <a:srgbClr val="0B5394"/>
            </a:solidFill>
            <a:prstDash val="solid"/>
            <a:round/>
            <a:headEnd type="none" w="med" len="med"/>
            <a:tailEnd type="none" w="med" len="med"/>
          </a:ln>
        </p:spPr>
      </p:cxnSp>
      <p:cxnSp>
        <p:nvCxnSpPr>
          <p:cNvPr id="253" name="Google Shape;253;p32"/>
          <p:cNvCxnSpPr/>
          <p:nvPr/>
        </p:nvCxnSpPr>
        <p:spPr>
          <a:xfrm rot="10800000">
            <a:off x="11232000" y="3404047"/>
            <a:ext cx="1132400" cy="0"/>
          </a:xfrm>
          <a:prstGeom prst="straightConnector1">
            <a:avLst/>
          </a:prstGeom>
          <a:noFill/>
          <a:ln w="19050" cap="flat" cmpd="sng">
            <a:solidFill>
              <a:srgbClr val="0B5394"/>
            </a:solidFill>
            <a:prstDash val="solid"/>
            <a:round/>
            <a:headEnd type="none" w="med" len="med"/>
            <a:tailEnd type="none" w="med" len="med"/>
          </a:ln>
        </p:spPr>
      </p:cxnSp>
    </p:spTree>
    <p:extLst>
      <p:ext uri="{BB962C8B-B14F-4D97-AF65-F5344CB8AC3E}">
        <p14:creationId xmlns:p14="http://schemas.microsoft.com/office/powerpoint/2010/main" val="108933248"/>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70.xml"/><Relationship Id="rId13" Type="http://schemas.openxmlformats.org/officeDocument/2006/relationships/slideLayout" Target="../slideLayouts/slideLayout175.xml"/><Relationship Id="rId18" Type="http://schemas.openxmlformats.org/officeDocument/2006/relationships/slideLayout" Target="../slideLayouts/slideLayout180.xml"/><Relationship Id="rId26" Type="http://schemas.openxmlformats.org/officeDocument/2006/relationships/theme" Target="../theme/theme10.xml"/><Relationship Id="rId3" Type="http://schemas.openxmlformats.org/officeDocument/2006/relationships/slideLayout" Target="../slideLayouts/slideLayout165.xml"/><Relationship Id="rId21" Type="http://schemas.openxmlformats.org/officeDocument/2006/relationships/slideLayout" Target="../slideLayouts/slideLayout183.xml"/><Relationship Id="rId7" Type="http://schemas.openxmlformats.org/officeDocument/2006/relationships/slideLayout" Target="../slideLayouts/slideLayout169.xml"/><Relationship Id="rId12" Type="http://schemas.openxmlformats.org/officeDocument/2006/relationships/slideLayout" Target="../slideLayouts/slideLayout174.xml"/><Relationship Id="rId17" Type="http://schemas.openxmlformats.org/officeDocument/2006/relationships/slideLayout" Target="../slideLayouts/slideLayout179.xml"/><Relationship Id="rId25" Type="http://schemas.openxmlformats.org/officeDocument/2006/relationships/slideLayout" Target="../slideLayouts/slideLayout187.xml"/><Relationship Id="rId2" Type="http://schemas.openxmlformats.org/officeDocument/2006/relationships/slideLayout" Target="../slideLayouts/slideLayout164.xml"/><Relationship Id="rId16" Type="http://schemas.openxmlformats.org/officeDocument/2006/relationships/slideLayout" Target="../slideLayouts/slideLayout178.xml"/><Relationship Id="rId20" Type="http://schemas.openxmlformats.org/officeDocument/2006/relationships/slideLayout" Target="../slideLayouts/slideLayout182.xml"/><Relationship Id="rId1" Type="http://schemas.openxmlformats.org/officeDocument/2006/relationships/slideLayout" Target="../slideLayouts/slideLayout163.xml"/><Relationship Id="rId6" Type="http://schemas.openxmlformats.org/officeDocument/2006/relationships/slideLayout" Target="../slideLayouts/slideLayout168.xml"/><Relationship Id="rId11" Type="http://schemas.openxmlformats.org/officeDocument/2006/relationships/slideLayout" Target="../slideLayouts/slideLayout173.xml"/><Relationship Id="rId24" Type="http://schemas.openxmlformats.org/officeDocument/2006/relationships/slideLayout" Target="../slideLayouts/slideLayout186.xml"/><Relationship Id="rId5" Type="http://schemas.openxmlformats.org/officeDocument/2006/relationships/slideLayout" Target="../slideLayouts/slideLayout167.xml"/><Relationship Id="rId15" Type="http://schemas.openxmlformats.org/officeDocument/2006/relationships/slideLayout" Target="../slideLayouts/slideLayout177.xml"/><Relationship Id="rId23" Type="http://schemas.openxmlformats.org/officeDocument/2006/relationships/slideLayout" Target="../slideLayouts/slideLayout185.xml"/><Relationship Id="rId10" Type="http://schemas.openxmlformats.org/officeDocument/2006/relationships/slideLayout" Target="../slideLayouts/slideLayout172.xml"/><Relationship Id="rId19" Type="http://schemas.openxmlformats.org/officeDocument/2006/relationships/slideLayout" Target="../slideLayouts/slideLayout181.xml"/><Relationship Id="rId4" Type="http://schemas.openxmlformats.org/officeDocument/2006/relationships/slideLayout" Target="../slideLayouts/slideLayout166.xml"/><Relationship Id="rId9" Type="http://schemas.openxmlformats.org/officeDocument/2006/relationships/slideLayout" Target="../slideLayouts/slideLayout171.xml"/><Relationship Id="rId14" Type="http://schemas.openxmlformats.org/officeDocument/2006/relationships/slideLayout" Target="../slideLayouts/slideLayout176.xml"/><Relationship Id="rId22" Type="http://schemas.openxmlformats.org/officeDocument/2006/relationships/slideLayout" Target="../slideLayouts/slideLayout184.xml"/></Relationships>
</file>

<file path=ppt/slideMasters/_rels/slideMaster11.xml.rels><?xml version="1.0" encoding="UTF-8" standalone="yes"?>
<Relationships xmlns="http://schemas.openxmlformats.org/package/2006/relationships"><Relationship Id="rId3" Type="http://schemas.openxmlformats.org/officeDocument/2006/relationships/theme" Target="../theme/theme11.xml"/><Relationship Id="rId2" Type="http://schemas.openxmlformats.org/officeDocument/2006/relationships/slideLayout" Target="../slideLayouts/slideLayout189.xml"/><Relationship Id="rId1" Type="http://schemas.openxmlformats.org/officeDocument/2006/relationships/slideLayout" Target="../slideLayouts/slideLayout18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5.xml"/><Relationship Id="rId1" Type="http://schemas.openxmlformats.org/officeDocument/2006/relationships/slideLayout" Target="../slideLayouts/slideLayout34.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48.xml"/><Relationship Id="rId18" Type="http://schemas.openxmlformats.org/officeDocument/2006/relationships/slideLayout" Target="../slideLayouts/slideLayout53.xml"/><Relationship Id="rId26" Type="http://schemas.openxmlformats.org/officeDocument/2006/relationships/slideLayout" Target="../slideLayouts/slideLayout61.xml"/><Relationship Id="rId3" Type="http://schemas.openxmlformats.org/officeDocument/2006/relationships/slideLayout" Target="../slideLayouts/slideLayout38.xml"/><Relationship Id="rId21" Type="http://schemas.openxmlformats.org/officeDocument/2006/relationships/slideLayout" Target="../slideLayouts/slideLayout56.xml"/><Relationship Id="rId34" Type="http://schemas.openxmlformats.org/officeDocument/2006/relationships/theme" Target="../theme/theme3.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5" Type="http://schemas.openxmlformats.org/officeDocument/2006/relationships/slideLayout" Target="../slideLayouts/slideLayout60.xml"/><Relationship Id="rId33" Type="http://schemas.openxmlformats.org/officeDocument/2006/relationships/slideLayout" Target="../slideLayouts/slideLayout68.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slideLayout" Target="../slideLayouts/slideLayout55.xml"/><Relationship Id="rId29" Type="http://schemas.openxmlformats.org/officeDocument/2006/relationships/slideLayout" Target="../slideLayouts/slideLayout64.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24" Type="http://schemas.openxmlformats.org/officeDocument/2006/relationships/slideLayout" Target="../slideLayouts/slideLayout59.xml"/><Relationship Id="rId32" Type="http://schemas.openxmlformats.org/officeDocument/2006/relationships/slideLayout" Target="../slideLayouts/slideLayout67.xml"/><Relationship Id="rId5" Type="http://schemas.openxmlformats.org/officeDocument/2006/relationships/slideLayout" Target="../slideLayouts/slideLayout40.xml"/><Relationship Id="rId15" Type="http://schemas.openxmlformats.org/officeDocument/2006/relationships/slideLayout" Target="../slideLayouts/slideLayout50.xml"/><Relationship Id="rId23" Type="http://schemas.openxmlformats.org/officeDocument/2006/relationships/slideLayout" Target="../slideLayouts/slideLayout58.xml"/><Relationship Id="rId28" Type="http://schemas.openxmlformats.org/officeDocument/2006/relationships/slideLayout" Target="../slideLayouts/slideLayout63.xml"/><Relationship Id="rId10" Type="http://schemas.openxmlformats.org/officeDocument/2006/relationships/slideLayout" Target="../slideLayouts/slideLayout45.xml"/><Relationship Id="rId19" Type="http://schemas.openxmlformats.org/officeDocument/2006/relationships/slideLayout" Target="../slideLayouts/slideLayout54.xml"/><Relationship Id="rId31" Type="http://schemas.openxmlformats.org/officeDocument/2006/relationships/slideLayout" Target="../slideLayouts/slideLayout66.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 Id="rId22" Type="http://schemas.openxmlformats.org/officeDocument/2006/relationships/slideLayout" Target="../slideLayouts/slideLayout57.xml"/><Relationship Id="rId27" Type="http://schemas.openxmlformats.org/officeDocument/2006/relationships/slideLayout" Target="../slideLayouts/slideLayout62.xml"/><Relationship Id="rId30" Type="http://schemas.openxmlformats.org/officeDocument/2006/relationships/slideLayout" Target="../slideLayouts/slideLayout65.xml"/><Relationship Id="rId8" Type="http://schemas.openxmlformats.org/officeDocument/2006/relationships/slideLayout" Target="../slideLayouts/slideLayout43.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81.xml"/><Relationship Id="rId18" Type="http://schemas.openxmlformats.org/officeDocument/2006/relationships/slideLayout" Target="../slideLayouts/slideLayout86.xml"/><Relationship Id="rId26" Type="http://schemas.openxmlformats.org/officeDocument/2006/relationships/slideLayout" Target="../slideLayouts/slideLayout94.xml"/><Relationship Id="rId39" Type="http://schemas.openxmlformats.org/officeDocument/2006/relationships/slideLayout" Target="../slideLayouts/slideLayout107.xml"/><Relationship Id="rId21" Type="http://schemas.openxmlformats.org/officeDocument/2006/relationships/slideLayout" Target="../slideLayouts/slideLayout89.xml"/><Relationship Id="rId34" Type="http://schemas.openxmlformats.org/officeDocument/2006/relationships/slideLayout" Target="../slideLayouts/slideLayout102.xml"/><Relationship Id="rId7" Type="http://schemas.openxmlformats.org/officeDocument/2006/relationships/slideLayout" Target="../slideLayouts/slideLayout75.xml"/><Relationship Id="rId12" Type="http://schemas.openxmlformats.org/officeDocument/2006/relationships/slideLayout" Target="../slideLayouts/slideLayout80.xml"/><Relationship Id="rId17" Type="http://schemas.openxmlformats.org/officeDocument/2006/relationships/slideLayout" Target="../slideLayouts/slideLayout85.xml"/><Relationship Id="rId25" Type="http://schemas.openxmlformats.org/officeDocument/2006/relationships/slideLayout" Target="../slideLayouts/slideLayout93.xml"/><Relationship Id="rId33" Type="http://schemas.openxmlformats.org/officeDocument/2006/relationships/slideLayout" Target="../slideLayouts/slideLayout101.xml"/><Relationship Id="rId38" Type="http://schemas.openxmlformats.org/officeDocument/2006/relationships/slideLayout" Target="../slideLayouts/slideLayout106.xml"/><Relationship Id="rId2" Type="http://schemas.openxmlformats.org/officeDocument/2006/relationships/slideLayout" Target="../slideLayouts/slideLayout70.xml"/><Relationship Id="rId16" Type="http://schemas.openxmlformats.org/officeDocument/2006/relationships/slideLayout" Target="../slideLayouts/slideLayout84.xml"/><Relationship Id="rId20" Type="http://schemas.openxmlformats.org/officeDocument/2006/relationships/slideLayout" Target="../slideLayouts/slideLayout88.xml"/><Relationship Id="rId29" Type="http://schemas.openxmlformats.org/officeDocument/2006/relationships/slideLayout" Target="../slideLayouts/slideLayout97.xml"/><Relationship Id="rId1" Type="http://schemas.openxmlformats.org/officeDocument/2006/relationships/slideLayout" Target="../slideLayouts/slideLayout69.xml"/><Relationship Id="rId6" Type="http://schemas.openxmlformats.org/officeDocument/2006/relationships/slideLayout" Target="../slideLayouts/slideLayout74.xml"/><Relationship Id="rId11" Type="http://schemas.openxmlformats.org/officeDocument/2006/relationships/slideLayout" Target="../slideLayouts/slideLayout79.xml"/><Relationship Id="rId24" Type="http://schemas.openxmlformats.org/officeDocument/2006/relationships/slideLayout" Target="../slideLayouts/slideLayout92.xml"/><Relationship Id="rId32" Type="http://schemas.openxmlformats.org/officeDocument/2006/relationships/slideLayout" Target="../slideLayouts/slideLayout100.xml"/><Relationship Id="rId37" Type="http://schemas.openxmlformats.org/officeDocument/2006/relationships/slideLayout" Target="../slideLayouts/slideLayout105.xml"/><Relationship Id="rId40" Type="http://schemas.openxmlformats.org/officeDocument/2006/relationships/theme" Target="../theme/theme4.xml"/><Relationship Id="rId5" Type="http://schemas.openxmlformats.org/officeDocument/2006/relationships/slideLayout" Target="../slideLayouts/slideLayout73.xml"/><Relationship Id="rId15" Type="http://schemas.openxmlformats.org/officeDocument/2006/relationships/slideLayout" Target="../slideLayouts/slideLayout83.xml"/><Relationship Id="rId23" Type="http://schemas.openxmlformats.org/officeDocument/2006/relationships/slideLayout" Target="../slideLayouts/slideLayout91.xml"/><Relationship Id="rId28" Type="http://schemas.openxmlformats.org/officeDocument/2006/relationships/slideLayout" Target="../slideLayouts/slideLayout96.xml"/><Relationship Id="rId36" Type="http://schemas.openxmlformats.org/officeDocument/2006/relationships/slideLayout" Target="../slideLayouts/slideLayout104.xml"/><Relationship Id="rId10" Type="http://schemas.openxmlformats.org/officeDocument/2006/relationships/slideLayout" Target="../slideLayouts/slideLayout78.xml"/><Relationship Id="rId19" Type="http://schemas.openxmlformats.org/officeDocument/2006/relationships/slideLayout" Target="../slideLayouts/slideLayout87.xml"/><Relationship Id="rId31" Type="http://schemas.openxmlformats.org/officeDocument/2006/relationships/slideLayout" Target="../slideLayouts/slideLayout99.xml"/><Relationship Id="rId4" Type="http://schemas.openxmlformats.org/officeDocument/2006/relationships/slideLayout" Target="../slideLayouts/slideLayout72.xml"/><Relationship Id="rId9" Type="http://schemas.openxmlformats.org/officeDocument/2006/relationships/slideLayout" Target="../slideLayouts/slideLayout77.xml"/><Relationship Id="rId14" Type="http://schemas.openxmlformats.org/officeDocument/2006/relationships/slideLayout" Target="../slideLayouts/slideLayout82.xml"/><Relationship Id="rId22" Type="http://schemas.openxmlformats.org/officeDocument/2006/relationships/slideLayout" Target="../slideLayouts/slideLayout90.xml"/><Relationship Id="rId27" Type="http://schemas.openxmlformats.org/officeDocument/2006/relationships/slideLayout" Target="../slideLayouts/slideLayout95.xml"/><Relationship Id="rId30" Type="http://schemas.openxmlformats.org/officeDocument/2006/relationships/slideLayout" Target="../slideLayouts/slideLayout98.xml"/><Relationship Id="rId35" Type="http://schemas.openxmlformats.org/officeDocument/2006/relationships/slideLayout" Target="../slideLayouts/slideLayout103.xml"/><Relationship Id="rId8" Type="http://schemas.openxmlformats.org/officeDocument/2006/relationships/slideLayout" Target="../slideLayouts/slideLayout76.xml"/><Relationship Id="rId3" Type="http://schemas.openxmlformats.org/officeDocument/2006/relationships/slideLayout" Target="../slideLayouts/slideLayout71.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109.xml"/><Relationship Id="rId1" Type="http://schemas.openxmlformats.org/officeDocument/2006/relationships/slideLayout" Target="../slideLayouts/slideLayout10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17.xml"/><Relationship Id="rId13" Type="http://schemas.openxmlformats.org/officeDocument/2006/relationships/slideLayout" Target="../slideLayouts/slideLayout122.xml"/><Relationship Id="rId18" Type="http://schemas.openxmlformats.org/officeDocument/2006/relationships/slideLayout" Target="../slideLayouts/slideLayout127.xml"/><Relationship Id="rId26" Type="http://schemas.openxmlformats.org/officeDocument/2006/relationships/theme" Target="../theme/theme6.xml"/><Relationship Id="rId3" Type="http://schemas.openxmlformats.org/officeDocument/2006/relationships/slideLayout" Target="../slideLayouts/slideLayout112.xml"/><Relationship Id="rId21" Type="http://schemas.openxmlformats.org/officeDocument/2006/relationships/slideLayout" Target="../slideLayouts/slideLayout130.xml"/><Relationship Id="rId7" Type="http://schemas.openxmlformats.org/officeDocument/2006/relationships/slideLayout" Target="../slideLayouts/slideLayout116.xml"/><Relationship Id="rId12" Type="http://schemas.openxmlformats.org/officeDocument/2006/relationships/slideLayout" Target="../slideLayouts/slideLayout121.xml"/><Relationship Id="rId17" Type="http://schemas.openxmlformats.org/officeDocument/2006/relationships/slideLayout" Target="../slideLayouts/slideLayout126.xml"/><Relationship Id="rId25" Type="http://schemas.openxmlformats.org/officeDocument/2006/relationships/slideLayout" Target="../slideLayouts/slideLayout134.xml"/><Relationship Id="rId2" Type="http://schemas.openxmlformats.org/officeDocument/2006/relationships/slideLayout" Target="../slideLayouts/slideLayout111.xml"/><Relationship Id="rId16" Type="http://schemas.openxmlformats.org/officeDocument/2006/relationships/slideLayout" Target="../slideLayouts/slideLayout125.xml"/><Relationship Id="rId20" Type="http://schemas.openxmlformats.org/officeDocument/2006/relationships/slideLayout" Target="../slideLayouts/slideLayout129.xml"/><Relationship Id="rId1" Type="http://schemas.openxmlformats.org/officeDocument/2006/relationships/slideLayout" Target="../slideLayouts/slideLayout110.xml"/><Relationship Id="rId6" Type="http://schemas.openxmlformats.org/officeDocument/2006/relationships/slideLayout" Target="../slideLayouts/slideLayout115.xml"/><Relationship Id="rId11" Type="http://schemas.openxmlformats.org/officeDocument/2006/relationships/slideLayout" Target="../slideLayouts/slideLayout120.xml"/><Relationship Id="rId24" Type="http://schemas.openxmlformats.org/officeDocument/2006/relationships/slideLayout" Target="../slideLayouts/slideLayout133.xml"/><Relationship Id="rId5" Type="http://schemas.openxmlformats.org/officeDocument/2006/relationships/slideLayout" Target="../slideLayouts/slideLayout114.xml"/><Relationship Id="rId15" Type="http://schemas.openxmlformats.org/officeDocument/2006/relationships/slideLayout" Target="../slideLayouts/slideLayout124.xml"/><Relationship Id="rId23" Type="http://schemas.openxmlformats.org/officeDocument/2006/relationships/slideLayout" Target="../slideLayouts/slideLayout132.xml"/><Relationship Id="rId10" Type="http://schemas.openxmlformats.org/officeDocument/2006/relationships/slideLayout" Target="../slideLayouts/slideLayout119.xml"/><Relationship Id="rId19" Type="http://schemas.openxmlformats.org/officeDocument/2006/relationships/slideLayout" Target="../slideLayouts/slideLayout128.xml"/><Relationship Id="rId4" Type="http://schemas.openxmlformats.org/officeDocument/2006/relationships/slideLayout" Target="../slideLayouts/slideLayout113.xml"/><Relationship Id="rId9" Type="http://schemas.openxmlformats.org/officeDocument/2006/relationships/slideLayout" Target="../slideLayouts/slideLayout118.xml"/><Relationship Id="rId14" Type="http://schemas.openxmlformats.org/officeDocument/2006/relationships/slideLayout" Target="../slideLayouts/slideLayout123.xml"/><Relationship Id="rId22" Type="http://schemas.openxmlformats.org/officeDocument/2006/relationships/slideLayout" Target="../slideLayouts/slideLayout131.xml"/></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slideLayout" Target="../slideLayouts/slideLayout136.xml"/><Relationship Id="rId1" Type="http://schemas.openxmlformats.org/officeDocument/2006/relationships/slideLayout" Target="../slideLayouts/slideLayout135.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44.xml"/><Relationship Id="rId13" Type="http://schemas.openxmlformats.org/officeDocument/2006/relationships/slideLayout" Target="../slideLayouts/slideLayout149.xml"/><Relationship Id="rId18" Type="http://schemas.openxmlformats.org/officeDocument/2006/relationships/slideLayout" Target="../slideLayouts/slideLayout154.xml"/><Relationship Id="rId3" Type="http://schemas.openxmlformats.org/officeDocument/2006/relationships/slideLayout" Target="../slideLayouts/slideLayout139.xml"/><Relationship Id="rId21" Type="http://schemas.openxmlformats.org/officeDocument/2006/relationships/slideLayout" Target="../slideLayouts/slideLayout157.xml"/><Relationship Id="rId7" Type="http://schemas.openxmlformats.org/officeDocument/2006/relationships/slideLayout" Target="../slideLayouts/slideLayout143.xml"/><Relationship Id="rId12" Type="http://schemas.openxmlformats.org/officeDocument/2006/relationships/slideLayout" Target="../slideLayouts/slideLayout148.xml"/><Relationship Id="rId17" Type="http://schemas.openxmlformats.org/officeDocument/2006/relationships/slideLayout" Target="../slideLayouts/slideLayout153.xml"/><Relationship Id="rId25" Type="http://schemas.openxmlformats.org/officeDocument/2006/relationships/theme" Target="../theme/theme8.xml"/><Relationship Id="rId2" Type="http://schemas.openxmlformats.org/officeDocument/2006/relationships/slideLayout" Target="../slideLayouts/slideLayout138.xml"/><Relationship Id="rId16" Type="http://schemas.openxmlformats.org/officeDocument/2006/relationships/slideLayout" Target="../slideLayouts/slideLayout152.xml"/><Relationship Id="rId20" Type="http://schemas.openxmlformats.org/officeDocument/2006/relationships/slideLayout" Target="../slideLayouts/slideLayout156.xml"/><Relationship Id="rId1" Type="http://schemas.openxmlformats.org/officeDocument/2006/relationships/slideLayout" Target="../slideLayouts/slideLayout137.xml"/><Relationship Id="rId6" Type="http://schemas.openxmlformats.org/officeDocument/2006/relationships/slideLayout" Target="../slideLayouts/slideLayout142.xml"/><Relationship Id="rId11" Type="http://schemas.openxmlformats.org/officeDocument/2006/relationships/slideLayout" Target="../slideLayouts/slideLayout147.xml"/><Relationship Id="rId24" Type="http://schemas.openxmlformats.org/officeDocument/2006/relationships/slideLayout" Target="../slideLayouts/slideLayout160.xml"/><Relationship Id="rId5" Type="http://schemas.openxmlformats.org/officeDocument/2006/relationships/slideLayout" Target="../slideLayouts/slideLayout141.xml"/><Relationship Id="rId15" Type="http://schemas.openxmlformats.org/officeDocument/2006/relationships/slideLayout" Target="../slideLayouts/slideLayout151.xml"/><Relationship Id="rId23" Type="http://schemas.openxmlformats.org/officeDocument/2006/relationships/slideLayout" Target="../slideLayouts/slideLayout159.xml"/><Relationship Id="rId10" Type="http://schemas.openxmlformats.org/officeDocument/2006/relationships/slideLayout" Target="../slideLayouts/slideLayout146.xml"/><Relationship Id="rId19" Type="http://schemas.openxmlformats.org/officeDocument/2006/relationships/slideLayout" Target="../slideLayouts/slideLayout155.xml"/><Relationship Id="rId4" Type="http://schemas.openxmlformats.org/officeDocument/2006/relationships/slideLayout" Target="../slideLayouts/slideLayout140.xml"/><Relationship Id="rId9" Type="http://schemas.openxmlformats.org/officeDocument/2006/relationships/slideLayout" Target="../slideLayouts/slideLayout145.xml"/><Relationship Id="rId14" Type="http://schemas.openxmlformats.org/officeDocument/2006/relationships/slideLayout" Target="../slideLayouts/slideLayout150.xml"/><Relationship Id="rId22" Type="http://schemas.openxmlformats.org/officeDocument/2006/relationships/slideLayout" Target="../slideLayouts/slideLayout158.xml"/></Relationships>
</file>

<file path=ppt/slideMasters/_rels/slideMaster9.xml.rels><?xml version="1.0" encoding="UTF-8" standalone="yes"?>
<Relationships xmlns="http://schemas.openxmlformats.org/package/2006/relationships"><Relationship Id="rId3" Type="http://schemas.openxmlformats.org/officeDocument/2006/relationships/theme" Target="../theme/theme9.xml"/><Relationship Id="rId2" Type="http://schemas.openxmlformats.org/officeDocument/2006/relationships/slideLayout" Target="../slideLayouts/slideLayout162.xml"/><Relationship Id="rId1" Type="http://schemas.openxmlformats.org/officeDocument/2006/relationships/slideLayout" Target="../slideLayouts/slideLayout16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a:effectLst>
            <a:outerShdw dist="38100" dir="9120000" algn="bl" rotWithShape="0">
              <a:schemeClr val="accent6"/>
            </a:outerShdw>
          </a:effectLst>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Permanent Marker"/>
              <a:buNone/>
              <a:defRPr sz="3000">
                <a:solidFill>
                  <a:schemeClr val="dk1"/>
                </a:solidFill>
                <a:latin typeface="Permanent Marker"/>
                <a:ea typeface="Permanent Marker"/>
                <a:cs typeface="Permanent Marker"/>
                <a:sym typeface="Permanent Marker"/>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1pPr>
            <a:lvl2pPr marL="914400" lvl="1" indent="-317500">
              <a:lnSpc>
                <a:spcPct val="100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2pPr>
            <a:lvl3pPr marL="1371600" lvl="2" indent="-317500">
              <a:lnSpc>
                <a:spcPct val="100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3pPr>
            <a:lvl4pPr marL="1828800" lvl="3" indent="-317500">
              <a:lnSpc>
                <a:spcPct val="100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4pPr>
            <a:lvl5pPr marL="2286000" lvl="4" indent="-317500">
              <a:lnSpc>
                <a:spcPct val="100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5pPr>
            <a:lvl6pPr marL="2743200" lvl="5" indent="-317500">
              <a:lnSpc>
                <a:spcPct val="100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6pPr>
            <a:lvl7pPr marL="3200400" lvl="6" indent="-317500">
              <a:lnSpc>
                <a:spcPct val="100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7pPr>
            <a:lvl8pPr marL="3657600" lvl="7" indent="-317500">
              <a:lnSpc>
                <a:spcPct val="100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8pPr>
            <a:lvl9pPr marL="4114800" lvl="8" indent="-317500">
              <a:lnSpc>
                <a:spcPct val="100000"/>
              </a:lnSpc>
              <a:spcBef>
                <a:spcPts val="1600"/>
              </a:spcBef>
              <a:spcAft>
                <a:spcPts val="1600"/>
              </a:spcAft>
              <a:buClr>
                <a:schemeClr val="dk1"/>
              </a:buClr>
              <a:buSzPts val="1400"/>
              <a:buFont typeface="Assistant"/>
              <a:buChar char="■"/>
              <a:defRPr>
                <a:solidFill>
                  <a:schemeClr val="dk1"/>
                </a:solidFill>
                <a:latin typeface="Assistant"/>
                <a:ea typeface="Assistant"/>
                <a:cs typeface="Assistant"/>
                <a:sym typeface="Assistant"/>
              </a:defRPr>
            </a:lvl9pPr>
          </a:lstStyle>
          <a:p>
            <a:endParaRPr/>
          </a:p>
        </p:txBody>
      </p:sp>
    </p:spTree>
    <p:extLst>
      <p:ext uri="{BB962C8B-B14F-4D97-AF65-F5344CB8AC3E}">
        <p14:creationId xmlns:p14="http://schemas.microsoft.com/office/powerpoint/2010/main" val="4007405684"/>
      </p:ext>
    </p:extLst>
  </p:cSld>
  <p:clrMap bg1="lt1" tx1="dk1" bg2="dk2" tx2="lt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 id="2147483692" r:id="rId13"/>
    <p:sldLayoutId id="2147483693" r:id="rId14"/>
    <p:sldLayoutId id="2147483694" r:id="rId15"/>
    <p:sldLayoutId id="2147483695" r:id="rId16"/>
    <p:sldLayoutId id="2147483696" r:id="rId17"/>
    <p:sldLayoutId id="2147483697" r:id="rId18"/>
    <p:sldLayoutId id="2147483698" r:id="rId19"/>
    <p:sldLayoutId id="2147483699" r:id="rId20"/>
    <p:sldLayoutId id="2147483700" r:id="rId21"/>
    <p:sldLayoutId id="2147483701" r:id="rId22"/>
    <p:sldLayoutId id="2147483702" r:id="rId23"/>
    <p:sldLayoutId id="2147483703" r:id="rId24"/>
    <p:sldLayoutId id="2147483704" r:id="rId25"/>
    <p:sldLayoutId id="2147483705" r:id="rId26"/>
    <p:sldLayoutId id="2147483706" r:id="rId27"/>
    <p:sldLayoutId id="2147483707" r:id="rId28"/>
    <p:sldLayoutId id="2147483708" r:id="rId29"/>
    <p:sldLayoutId id="2147483709" r:id="rId30"/>
    <p:sldLayoutId id="2147483710" r:id="rId31"/>
    <p:sldLayoutId id="2147483711" r:id="rId32"/>
    <p:sldLayoutId id="2147483712" r:id="rId33"/>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1000" y="719333"/>
            <a:ext cx="102900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Anek Malayalam"/>
              <a:buNone/>
              <a:defRPr sz="3400" b="1">
                <a:solidFill>
                  <a:schemeClr val="dk1"/>
                </a:solidFill>
                <a:latin typeface="Anek Malayalam"/>
                <a:ea typeface="Anek Malayalam"/>
                <a:cs typeface="Anek Malayalam"/>
                <a:sym typeface="Anek Malayalam"/>
              </a:defRPr>
            </a:lvl1pPr>
            <a:lvl2pPr lvl="1"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2pPr>
            <a:lvl3pPr lvl="2"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3pPr>
            <a:lvl4pPr lvl="3"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4pPr>
            <a:lvl5pPr lvl="4"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5pPr>
            <a:lvl6pPr lvl="5"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6pPr>
            <a:lvl7pPr lvl="6"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7pPr>
            <a:lvl8pPr lvl="7"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8pPr>
            <a:lvl9pPr lvl="8"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950967" y="1536633"/>
            <a:ext cx="10290000" cy="45552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marL="914400" lvl="1"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marL="1371600" lvl="2"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marL="1828800" lvl="3"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marL="2286000" lvl="4"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marL="2743200" lvl="5"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marL="3200400" lvl="6"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marL="3657600" lvl="7"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marL="4114800" lvl="8"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9pPr>
          </a:lstStyle>
          <a:p>
            <a:endParaRPr/>
          </a:p>
        </p:txBody>
      </p:sp>
    </p:spTree>
    <p:extLst>
      <p:ext uri="{BB962C8B-B14F-4D97-AF65-F5344CB8AC3E}">
        <p14:creationId xmlns:p14="http://schemas.microsoft.com/office/powerpoint/2010/main" val="2122642907"/>
      </p:ext>
    </p:extLst>
  </p:cSld>
  <p:clrMap bg1="lt1" tx1="dk1" bg2="dk2" tx2="lt2" accent1="accent1" accent2="accent2" accent3="accent3" accent4="accent4" accent5="accent5" accent6="accent6" hlink="hlink" folHlink="folHlink"/>
  <p:sldLayoutIdLst>
    <p:sldLayoutId id="2147483854" r:id="rId1"/>
    <p:sldLayoutId id="2147483855" r:id="rId2"/>
    <p:sldLayoutId id="2147483856" r:id="rId3"/>
    <p:sldLayoutId id="2147483857" r:id="rId4"/>
    <p:sldLayoutId id="2147483858" r:id="rId5"/>
    <p:sldLayoutId id="2147483859" r:id="rId6"/>
    <p:sldLayoutId id="2147483860" r:id="rId7"/>
    <p:sldLayoutId id="2147483861" r:id="rId8"/>
    <p:sldLayoutId id="2147483862" r:id="rId9"/>
    <p:sldLayoutId id="2147483863" r:id="rId10"/>
    <p:sldLayoutId id="2147483864" r:id="rId11"/>
    <p:sldLayoutId id="2147483865" r:id="rId12"/>
    <p:sldLayoutId id="2147483866" r:id="rId13"/>
    <p:sldLayoutId id="2147483867" r:id="rId14"/>
    <p:sldLayoutId id="2147483868" r:id="rId15"/>
    <p:sldLayoutId id="2147483869" r:id="rId16"/>
    <p:sldLayoutId id="2147483870" r:id="rId17"/>
    <p:sldLayoutId id="2147483871" r:id="rId18"/>
    <p:sldLayoutId id="2147483872" r:id="rId19"/>
    <p:sldLayoutId id="2147483873" r:id="rId20"/>
    <p:sldLayoutId id="2147483874" r:id="rId21"/>
    <p:sldLayoutId id="2147483875" r:id="rId22"/>
    <p:sldLayoutId id="2147483876" r:id="rId23"/>
    <p:sldLayoutId id="2147483877" r:id="rId24"/>
    <p:sldLayoutId id="2147483878" r:id="rId25"/>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ext>
  </p:extLst>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156"/>
        <p:cNvGrpSpPr/>
        <p:nvPr/>
      </p:nvGrpSpPr>
      <p:grpSpPr>
        <a:xfrm>
          <a:off x="0" y="0"/>
          <a:ext cx="0" cy="0"/>
          <a:chOff x="0" y="0"/>
          <a:chExt cx="0" cy="0"/>
        </a:xfrm>
      </p:grpSpPr>
      <p:sp>
        <p:nvSpPr>
          <p:cNvPr id="157" name="Google Shape;157;p23"/>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58" name="Google Shape;158;p23"/>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3158607081"/>
      </p:ext>
    </p:extLst>
  </p:cSld>
  <p:clrMap bg1="lt1" tx1="dk1" bg2="dk2" tx2="lt2" accent1="accent1" accent2="accent2" accent3="accent3" accent4="accent4" accent5="accent5" accent6="accent6" hlink="hlink" folHlink="folHlink"/>
  <p:sldLayoutIdLst>
    <p:sldLayoutId id="2147483880" r:id="rId1"/>
    <p:sldLayoutId id="2147483881" r:id="rId2"/>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434"/>
        <p:cNvGrpSpPr/>
        <p:nvPr/>
      </p:nvGrpSpPr>
      <p:grpSpPr>
        <a:xfrm>
          <a:off x="0" y="0"/>
          <a:ext cx="0" cy="0"/>
          <a:chOff x="0" y="0"/>
          <a:chExt cx="0" cy="0"/>
        </a:xfrm>
      </p:grpSpPr>
      <p:sp>
        <p:nvSpPr>
          <p:cNvPr id="435" name="Google Shape;435;p32"/>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36" name="Google Shape;436;p32"/>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4196385048"/>
      </p:ext>
    </p:extLst>
  </p:cSld>
  <p:clrMap bg1="lt1" tx1="dk1" bg2="dk2" tx2="lt2" accent1="accent1" accent2="accent2" accent3="accent3" accent4="accent4" accent5="accent5" accent6="accent6" hlink="hlink" folHlink="folHlink"/>
  <p:sldLayoutIdLst>
    <p:sldLayoutId id="2147483714" r:id="rId1"/>
    <p:sldLayoutId id="2147483715" r:id="rId2"/>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a:effectLst>
            <a:outerShdw dist="38100" dir="9120000" algn="bl" rotWithShape="0">
              <a:schemeClr val="accent6"/>
            </a:outerShdw>
          </a:effectLst>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Permanent Marker"/>
              <a:buNone/>
              <a:defRPr sz="3000">
                <a:solidFill>
                  <a:schemeClr val="dk1"/>
                </a:solidFill>
                <a:latin typeface="Permanent Marker"/>
                <a:ea typeface="Permanent Marker"/>
                <a:cs typeface="Permanent Marker"/>
                <a:sym typeface="Permanent Marker"/>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1pPr>
            <a:lvl2pPr marL="914400" lvl="1" indent="-317500">
              <a:lnSpc>
                <a:spcPct val="100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2pPr>
            <a:lvl3pPr marL="1371600" lvl="2" indent="-317500">
              <a:lnSpc>
                <a:spcPct val="100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3pPr>
            <a:lvl4pPr marL="1828800" lvl="3" indent="-317500">
              <a:lnSpc>
                <a:spcPct val="100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4pPr>
            <a:lvl5pPr marL="2286000" lvl="4" indent="-317500">
              <a:lnSpc>
                <a:spcPct val="100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5pPr>
            <a:lvl6pPr marL="2743200" lvl="5" indent="-317500">
              <a:lnSpc>
                <a:spcPct val="100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6pPr>
            <a:lvl7pPr marL="3200400" lvl="6" indent="-317500">
              <a:lnSpc>
                <a:spcPct val="100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7pPr>
            <a:lvl8pPr marL="3657600" lvl="7" indent="-317500">
              <a:lnSpc>
                <a:spcPct val="100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8pPr>
            <a:lvl9pPr marL="4114800" lvl="8" indent="-317500">
              <a:lnSpc>
                <a:spcPct val="100000"/>
              </a:lnSpc>
              <a:spcBef>
                <a:spcPts val="1600"/>
              </a:spcBef>
              <a:spcAft>
                <a:spcPts val="1600"/>
              </a:spcAft>
              <a:buClr>
                <a:schemeClr val="dk1"/>
              </a:buClr>
              <a:buSzPts val="1400"/>
              <a:buFont typeface="Assistant"/>
              <a:buChar char="■"/>
              <a:defRPr>
                <a:solidFill>
                  <a:schemeClr val="dk1"/>
                </a:solidFill>
                <a:latin typeface="Assistant"/>
                <a:ea typeface="Assistant"/>
                <a:cs typeface="Assistant"/>
                <a:sym typeface="Assistant"/>
              </a:defRPr>
            </a:lvl9pPr>
          </a:lstStyle>
          <a:p>
            <a:endParaRPr/>
          </a:p>
        </p:txBody>
      </p:sp>
    </p:spTree>
    <p:extLst>
      <p:ext uri="{BB962C8B-B14F-4D97-AF65-F5344CB8AC3E}">
        <p14:creationId xmlns:p14="http://schemas.microsoft.com/office/powerpoint/2010/main" val="2260078861"/>
      </p:ext>
    </p:extLst>
  </p:cSld>
  <p:clrMap bg1="lt1" tx1="dk1" bg2="dk2" tx2="lt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 id="2147483727" r:id="rId11"/>
    <p:sldLayoutId id="2147483728" r:id="rId12"/>
    <p:sldLayoutId id="2147483729" r:id="rId13"/>
    <p:sldLayoutId id="2147483730" r:id="rId14"/>
    <p:sldLayoutId id="2147483731" r:id="rId15"/>
    <p:sldLayoutId id="2147483732" r:id="rId16"/>
    <p:sldLayoutId id="2147483733" r:id="rId17"/>
    <p:sldLayoutId id="2147483734" r:id="rId18"/>
    <p:sldLayoutId id="2147483735" r:id="rId19"/>
    <p:sldLayoutId id="2147483736" r:id="rId20"/>
    <p:sldLayoutId id="2147483737" r:id="rId21"/>
    <p:sldLayoutId id="2147483738" r:id="rId22"/>
    <p:sldLayoutId id="2147483739" r:id="rId23"/>
    <p:sldLayoutId id="2147483740" r:id="rId24"/>
    <p:sldLayoutId id="2147483741" r:id="rId25"/>
    <p:sldLayoutId id="2147483742" r:id="rId26"/>
    <p:sldLayoutId id="2147483743" r:id="rId27"/>
    <p:sldLayoutId id="2147483744" r:id="rId28"/>
    <p:sldLayoutId id="2147483745" r:id="rId29"/>
    <p:sldLayoutId id="2147483746" r:id="rId30"/>
    <p:sldLayoutId id="2147483747" r:id="rId31"/>
    <p:sldLayoutId id="2147483748" r:id="rId32"/>
    <p:sldLayoutId id="2147483749" r:id="rId33"/>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60000" y="593367"/>
            <a:ext cx="102720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Prata"/>
              <a:buNone/>
              <a:defRPr sz="2800" b="1">
                <a:solidFill>
                  <a:schemeClr val="dk1"/>
                </a:solidFill>
                <a:latin typeface="Prata"/>
                <a:ea typeface="Prata"/>
                <a:cs typeface="Prata"/>
                <a:sym typeface="Prata"/>
              </a:defRPr>
            </a:lvl1pPr>
            <a:lvl2pPr lvl="1">
              <a:spcBef>
                <a:spcPts val="0"/>
              </a:spcBef>
              <a:spcAft>
                <a:spcPts val="0"/>
              </a:spcAft>
              <a:buClr>
                <a:schemeClr val="dk1"/>
              </a:buClr>
              <a:buSzPts val="2800"/>
              <a:buFont typeface="Prata"/>
              <a:buNone/>
              <a:defRPr sz="2800" b="1">
                <a:solidFill>
                  <a:schemeClr val="dk1"/>
                </a:solidFill>
                <a:latin typeface="Prata"/>
                <a:ea typeface="Prata"/>
                <a:cs typeface="Prata"/>
                <a:sym typeface="Prata"/>
              </a:defRPr>
            </a:lvl2pPr>
            <a:lvl3pPr lvl="2">
              <a:spcBef>
                <a:spcPts val="0"/>
              </a:spcBef>
              <a:spcAft>
                <a:spcPts val="0"/>
              </a:spcAft>
              <a:buClr>
                <a:schemeClr val="dk1"/>
              </a:buClr>
              <a:buSzPts val="2800"/>
              <a:buFont typeface="Prata"/>
              <a:buNone/>
              <a:defRPr sz="2800" b="1">
                <a:solidFill>
                  <a:schemeClr val="dk1"/>
                </a:solidFill>
                <a:latin typeface="Prata"/>
                <a:ea typeface="Prata"/>
                <a:cs typeface="Prata"/>
                <a:sym typeface="Prata"/>
              </a:defRPr>
            </a:lvl3pPr>
            <a:lvl4pPr lvl="3">
              <a:spcBef>
                <a:spcPts val="0"/>
              </a:spcBef>
              <a:spcAft>
                <a:spcPts val="0"/>
              </a:spcAft>
              <a:buClr>
                <a:schemeClr val="dk1"/>
              </a:buClr>
              <a:buSzPts val="2800"/>
              <a:buFont typeface="Prata"/>
              <a:buNone/>
              <a:defRPr sz="2800" b="1">
                <a:solidFill>
                  <a:schemeClr val="dk1"/>
                </a:solidFill>
                <a:latin typeface="Prata"/>
                <a:ea typeface="Prata"/>
                <a:cs typeface="Prata"/>
                <a:sym typeface="Prata"/>
              </a:defRPr>
            </a:lvl4pPr>
            <a:lvl5pPr lvl="4">
              <a:spcBef>
                <a:spcPts val="0"/>
              </a:spcBef>
              <a:spcAft>
                <a:spcPts val="0"/>
              </a:spcAft>
              <a:buClr>
                <a:schemeClr val="dk1"/>
              </a:buClr>
              <a:buSzPts val="2800"/>
              <a:buFont typeface="Prata"/>
              <a:buNone/>
              <a:defRPr sz="2800" b="1">
                <a:solidFill>
                  <a:schemeClr val="dk1"/>
                </a:solidFill>
                <a:latin typeface="Prata"/>
                <a:ea typeface="Prata"/>
                <a:cs typeface="Prata"/>
                <a:sym typeface="Prata"/>
              </a:defRPr>
            </a:lvl5pPr>
            <a:lvl6pPr lvl="5">
              <a:spcBef>
                <a:spcPts val="0"/>
              </a:spcBef>
              <a:spcAft>
                <a:spcPts val="0"/>
              </a:spcAft>
              <a:buClr>
                <a:schemeClr val="dk1"/>
              </a:buClr>
              <a:buSzPts val="2800"/>
              <a:buFont typeface="Prata"/>
              <a:buNone/>
              <a:defRPr sz="2800" b="1">
                <a:solidFill>
                  <a:schemeClr val="dk1"/>
                </a:solidFill>
                <a:latin typeface="Prata"/>
                <a:ea typeface="Prata"/>
                <a:cs typeface="Prata"/>
                <a:sym typeface="Prata"/>
              </a:defRPr>
            </a:lvl6pPr>
            <a:lvl7pPr lvl="6">
              <a:spcBef>
                <a:spcPts val="0"/>
              </a:spcBef>
              <a:spcAft>
                <a:spcPts val="0"/>
              </a:spcAft>
              <a:buClr>
                <a:schemeClr val="dk1"/>
              </a:buClr>
              <a:buSzPts val="2800"/>
              <a:buFont typeface="Prata"/>
              <a:buNone/>
              <a:defRPr sz="2800" b="1">
                <a:solidFill>
                  <a:schemeClr val="dk1"/>
                </a:solidFill>
                <a:latin typeface="Prata"/>
                <a:ea typeface="Prata"/>
                <a:cs typeface="Prata"/>
                <a:sym typeface="Prata"/>
              </a:defRPr>
            </a:lvl7pPr>
            <a:lvl8pPr lvl="7">
              <a:spcBef>
                <a:spcPts val="0"/>
              </a:spcBef>
              <a:spcAft>
                <a:spcPts val="0"/>
              </a:spcAft>
              <a:buClr>
                <a:schemeClr val="dk1"/>
              </a:buClr>
              <a:buSzPts val="2800"/>
              <a:buFont typeface="Prata"/>
              <a:buNone/>
              <a:defRPr sz="2800" b="1">
                <a:solidFill>
                  <a:schemeClr val="dk1"/>
                </a:solidFill>
                <a:latin typeface="Prata"/>
                <a:ea typeface="Prata"/>
                <a:cs typeface="Prata"/>
                <a:sym typeface="Prata"/>
              </a:defRPr>
            </a:lvl8pPr>
            <a:lvl9pPr lvl="8">
              <a:spcBef>
                <a:spcPts val="0"/>
              </a:spcBef>
              <a:spcAft>
                <a:spcPts val="0"/>
              </a:spcAft>
              <a:buClr>
                <a:schemeClr val="dk1"/>
              </a:buClr>
              <a:buSzPts val="2800"/>
              <a:buFont typeface="Prata"/>
              <a:buNone/>
              <a:defRPr sz="2800" b="1">
                <a:solidFill>
                  <a:schemeClr val="dk1"/>
                </a:solidFill>
                <a:latin typeface="Prata"/>
                <a:ea typeface="Prata"/>
                <a:cs typeface="Prata"/>
                <a:sym typeface="Prata"/>
              </a:defRPr>
            </a:lvl9pPr>
          </a:lstStyle>
          <a:p>
            <a:endParaRPr/>
          </a:p>
        </p:txBody>
      </p:sp>
      <p:sp>
        <p:nvSpPr>
          <p:cNvPr id="7" name="Google Shape;7;p1"/>
          <p:cNvSpPr txBox="1">
            <a:spLocks noGrp="1"/>
          </p:cNvSpPr>
          <p:nvPr>
            <p:ph type="body" idx="1"/>
          </p:nvPr>
        </p:nvSpPr>
        <p:spPr>
          <a:xfrm>
            <a:off x="960000" y="1536633"/>
            <a:ext cx="10272000" cy="45552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Didact Gothic"/>
              <a:buChar char="●"/>
              <a:defRPr>
                <a:solidFill>
                  <a:schemeClr val="dk2"/>
                </a:solidFill>
                <a:latin typeface="Didact Gothic"/>
                <a:ea typeface="Didact Gothic"/>
                <a:cs typeface="Didact Gothic"/>
                <a:sym typeface="Didact Gothic"/>
              </a:defRPr>
            </a:lvl1pPr>
            <a:lvl2pPr marL="914400" lvl="1" indent="-317500">
              <a:lnSpc>
                <a:spcPct val="115000"/>
              </a:lnSpc>
              <a:spcBef>
                <a:spcPts val="0"/>
              </a:spcBef>
              <a:spcAft>
                <a:spcPts val="0"/>
              </a:spcAft>
              <a:buClr>
                <a:schemeClr val="dk2"/>
              </a:buClr>
              <a:buSzPts val="1400"/>
              <a:buFont typeface="Didact Gothic"/>
              <a:buChar char="○"/>
              <a:defRPr>
                <a:solidFill>
                  <a:schemeClr val="dk2"/>
                </a:solidFill>
                <a:latin typeface="Didact Gothic"/>
                <a:ea typeface="Didact Gothic"/>
                <a:cs typeface="Didact Gothic"/>
                <a:sym typeface="Didact Gothic"/>
              </a:defRPr>
            </a:lvl2pPr>
            <a:lvl3pPr marL="1371600" lvl="2" indent="-317500">
              <a:lnSpc>
                <a:spcPct val="115000"/>
              </a:lnSpc>
              <a:spcBef>
                <a:spcPts val="0"/>
              </a:spcBef>
              <a:spcAft>
                <a:spcPts val="0"/>
              </a:spcAft>
              <a:buClr>
                <a:schemeClr val="dk2"/>
              </a:buClr>
              <a:buSzPts val="1400"/>
              <a:buFont typeface="Didact Gothic"/>
              <a:buChar char="■"/>
              <a:defRPr>
                <a:solidFill>
                  <a:schemeClr val="dk2"/>
                </a:solidFill>
                <a:latin typeface="Didact Gothic"/>
                <a:ea typeface="Didact Gothic"/>
                <a:cs typeface="Didact Gothic"/>
                <a:sym typeface="Didact Gothic"/>
              </a:defRPr>
            </a:lvl3pPr>
            <a:lvl4pPr marL="1828800" lvl="3" indent="-317500">
              <a:lnSpc>
                <a:spcPct val="115000"/>
              </a:lnSpc>
              <a:spcBef>
                <a:spcPts val="0"/>
              </a:spcBef>
              <a:spcAft>
                <a:spcPts val="0"/>
              </a:spcAft>
              <a:buClr>
                <a:schemeClr val="dk2"/>
              </a:buClr>
              <a:buSzPts val="1400"/>
              <a:buFont typeface="Didact Gothic"/>
              <a:buChar char="●"/>
              <a:defRPr>
                <a:solidFill>
                  <a:schemeClr val="dk2"/>
                </a:solidFill>
                <a:latin typeface="Didact Gothic"/>
                <a:ea typeface="Didact Gothic"/>
                <a:cs typeface="Didact Gothic"/>
                <a:sym typeface="Didact Gothic"/>
              </a:defRPr>
            </a:lvl4pPr>
            <a:lvl5pPr marL="2286000" lvl="4" indent="-317500">
              <a:lnSpc>
                <a:spcPct val="115000"/>
              </a:lnSpc>
              <a:spcBef>
                <a:spcPts val="0"/>
              </a:spcBef>
              <a:spcAft>
                <a:spcPts val="0"/>
              </a:spcAft>
              <a:buClr>
                <a:schemeClr val="dk2"/>
              </a:buClr>
              <a:buSzPts val="1400"/>
              <a:buFont typeface="Didact Gothic"/>
              <a:buChar char="○"/>
              <a:defRPr>
                <a:solidFill>
                  <a:schemeClr val="dk2"/>
                </a:solidFill>
                <a:latin typeface="Didact Gothic"/>
                <a:ea typeface="Didact Gothic"/>
                <a:cs typeface="Didact Gothic"/>
                <a:sym typeface="Didact Gothic"/>
              </a:defRPr>
            </a:lvl5pPr>
            <a:lvl6pPr marL="2743200" lvl="5" indent="-317500">
              <a:lnSpc>
                <a:spcPct val="115000"/>
              </a:lnSpc>
              <a:spcBef>
                <a:spcPts val="0"/>
              </a:spcBef>
              <a:spcAft>
                <a:spcPts val="0"/>
              </a:spcAft>
              <a:buClr>
                <a:schemeClr val="dk2"/>
              </a:buClr>
              <a:buSzPts val="1400"/>
              <a:buFont typeface="Didact Gothic"/>
              <a:buChar char="■"/>
              <a:defRPr>
                <a:solidFill>
                  <a:schemeClr val="dk2"/>
                </a:solidFill>
                <a:latin typeface="Didact Gothic"/>
                <a:ea typeface="Didact Gothic"/>
                <a:cs typeface="Didact Gothic"/>
                <a:sym typeface="Didact Gothic"/>
              </a:defRPr>
            </a:lvl6pPr>
            <a:lvl7pPr marL="3200400" lvl="6" indent="-317500">
              <a:lnSpc>
                <a:spcPct val="115000"/>
              </a:lnSpc>
              <a:spcBef>
                <a:spcPts val="0"/>
              </a:spcBef>
              <a:spcAft>
                <a:spcPts val="0"/>
              </a:spcAft>
              <a:buClr>
                <a:schemeClr val="dk2"/>
              </a:buClr>
              <a:buSzPts val="1400"/>
              <a:buFont typeface="Didact Gothic"/>
              <a:buChar char="●"/>
              <a:defRPr>
                <a:solidFill>
                  <a:schemeClr val="dk2"/>
                </a:solidFill>
                <a:latin typeface="Didact Gothic"/>
                <a:ea typeface="Didact Gothic"/>
                <a:cs typeface="Didact Gothic"/>
                <a:sym typeface="Didact Gothic"/>
              </a:defRPr>
            </a:lvl7pPr>
            <a:lvl8pPr marL="3657600" lvl="7" indent="-317500">
              <a:lnSpc>
                <a:spcPct val="115000"/>
              </a:lnSpc>
              <a:spcBef>
                <a:spcPts val="0"/>
              </a:spcBef>
              <a:spcAft>
                <a:spcPts val="0"/>
              </a:spcAft>
              <a:buClr>
                <a:schemeClr val="dk2"/>
              </a:buClr>
              <a:buSzPts val="1400"/>
              <a:buFont typeface="Didact Gothic"/>
              <a:buChar char="○"/>
              <a:defRPr>
                <a:solidFill>
                  <a:schemeClr val="dk2"/>
                </a:solidFill>
                <a:latin typeface="Didact Gothic"/>
                <a:ea typeface="Didact Gothic"/>
                <a:cs typeface="Didact Gothic"/>
                <a:sym typeface="Didact Gothic"/>
              </a:defRPr>
            </a:lvl8pPr>
            <a:lvl9pPr marL="4114800" lvl="8" indent="-317500">
              <a:lnSpc>
                <a:spcPct val="115000"/>
              </a:lnSpc>
              <a:spcBef>
                <a:spcPts val="0"/>
              </a:spcBef>
              <a:spcAft>
                <a:spcPts val="0"/>
              </a:spcAft>
              <a:buClr>
                <a:schemeClr val="dk2"/>
              </a:buClr>
              <a:buSzPts val="1400"/>
              <a:buFont typeface="Didact Gothic"/>
              <a:buChar char="■"/>
              <a:defRPr>
                <a:solidFill>
                  <a:schemeClr val="dk2"/>
                </a:solidFill>
                <a:latin typeface="Didact Gothic"/>
                <a:ea typeface="Didact Gothic"/>
                <a:cs typeface="Didact Gothic"/>
                <a:sym typeface="Didact Gothic"/>
              </a:defRPr>
            </a:lvl9pPr>
          </a:lstStyle>
          <a:p>
            <a:endParaRPr/>
          </a:p>
        </p:txBody>
      </p:sp>
    </p:spTree>
    <p:extLst>
      <p:ext uri="{BB962C8B-B14F-4D97-AF65-F5344CB8AC3E}">
        <p14:creationId xmlns:p14="http://schemas.microsoft.com/office/powerpoint/2010/main" val="2036217096"/>
      </p:ext>
    </p:extLst>
  </p:cSld>
  <p:clrMap bg1="lt1" tx1="dk1" bg2="dk2" tx2="lt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 id="2147483760" r:id="rId7"/>
    <p:sldLayoutId id="2147483761" r:id="rId8"/>
    <p:sldLayoutId id="2147483762" r:id="rId9"/>
    <p:sldLayoutId id="2147483763" r:id="rId10"/>
    <p:sldLayoutId id="2147483764" r:id="rId11"/>
    <p:sldLayoutId id="2147483765" r:id="rId12"/>
    <p:sldLayoutId id="2147483766" r:id="rId13"/>
    <p:sldLayoutId id="2147483767" r:id="rId14"/>
    <p:sldLayoutId id="2147483768" r:id="rId15"/>
    <p:sldLayoutId id="2147483769" r:id="rId16"/>
    <p:sldLayoutId id="2147483770" r:id="rId17"/>
    <p:sldLayoutId id="2147483771" r:id="rId18"/>
    <p:sldLayoutId id="2147483772" r:id="rId19"/>
    <p:sldLayoutId id="2147483773" r:id="rId20"/>
    <p:sldLayoutId id="2147483774" r:id="rId21"/>
    <p:sldLayoutId id="2147483775" r:id="rId22"/>
    <p:sldLayoutId id="2147483776" r:id="rId23"/>
    <p:sldLayoutId id="2147483777" r:id="rId24"/>
    <p:sldLayoutId id="2147483778" r:id="rId25"/>
    <p:sldLayoutId id="2147483779" r:id="rId26"/>
    <p:sldLayoutId id="2147483780" r:id="rId27"/>
    <p:sldLayoutId id="2147483781" r:id="rId28"/>
    <p:sldLayoutId id="2147483782" r:id="rId29"/>
    <p:sldLayoutId id="2147483783" r:id="rId30"/>
    <p:sldLayoutId id="2147483784" r:id="rId31"/>
    <p:sldLayoutId id="2147483785" r:id="rId32"/>
    <p:sldLayoutId id="2147483786" r:id="rId33"/>
    <p:sldLayoutId id="2147483787" r:id="rId34"/>
    <p:sldLayoutId id="2147483788" r:id="rId35"/>
    <p:sldLayoutId id="2147483789" r:id="rId36"/>
    <p:sldLayoutId id="2147483790" r:id="rId37"/>
    <p:sldLayoutId id="2147483791" r:id="rId38"/>
    <p:sldLayoutId id="2147483792" r:id="rId39"/>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264"/>
        <p:cNvGrpSpPr/>
        <p:nvPr/>
      </p:nvGrpSpPr>
      <p:grpSpPr>
        <a:xfrm>
          <a:off x="0" y="0"/>
          <a:ext cx="0" cy="0"/>
          <a:chOff x="0" y="0"/>
          <a:chExt cx="0" cy="0"/>
        </a:xfrm>
      </p:grpSpPr>
      <p:sp>
        <p:nvSpPr>
          <p:cNvPr id="265" name="Google Shape;265;p38"/>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66" name="Google Shape;266;p38"/>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240168441"/>
      </p:ext>
    </p:extLst>
  </p:cSld>
  <p:clrMap bg1="lt1" tx1="dk1" bg2="dk2" tx2="lt2" accent1="accent1" accent2="accent2" accent3="accent3" accent4="accent4" accent5="accent5" accent6="accent6" hlink="hlink" folHlink="folHlink"/>
  <p:sldLayoutIdLst>
    <p:sldLayoutId id="2147483794" r:id="rId1"/>
    <p:sldLayoutId id="2147483795" r:id="rId2"/>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1000" y="719333"/>
            <a:ext cx="102900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Anek Malayalam"/>
              <a:buNone/>
              <a:defRPr sz="3400" b="1">
                <a:solidFill>
                  <a:schemeClr val="dk1"/>
                </a:solidFill>
                <a:latin typeface="Anek Malayalam"/>
                <a:ea typeface="Anek Malayalam"/>
                <a:cs typeface="Anek Malayalam"/>
                <a:sym typeface="Anek Malayalam"/>
              </a:defRPr>
            </a:lvl1pPr>
            <a:lvl2pPr lvl="1"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2pPr>
            <a:lvl3pPr lvl="2"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3pPr>
            <a:lvl4pPr lvl="3"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4pPr>
            <a:lvl5pPr lvl="4"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5pPr>
            <a:lvl6pPr lvl="5"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6pPr>
            <a:lvl7pPr lvl="6"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7pPr>
            <a:lvl8pPr lvl="7"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8pPr>
            <a:lvl9pPr lvl="8"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950967" y="1536633"/>
            <a:ext cx="10290000" cy="45552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marL="914400" lvl="1"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marL="1371600" lvl="2"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marL="1828800" lvl="3"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marL="2286000" lvl="4"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marL="2743200" lvl="5"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marL="3200400" lvl="6"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marL="3657600" lvl="7"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marL="4114800" lvl="8"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9pPr>
          </a:lstStyle>
          <a:p>
            <a:endParaRPr/>
          </a:p>
        </p:txBody>
      </p:sp>
    </p:spTree>
    <p:extLst>
      <p:ext uri="{BB962C8B-B14F-4D97-AF65-F5344CB8AC3E}">
        <p14:creationId xmlns:p14="http://schemas.microsoft.com/office/powerpoint/2010/main" val="4120661479"/>
      </p:ext>
    </p:extLst>
  </p:cSld>
  <p:clrMap bg1="lt1" tx1="dk1" bg2="dk2" tx2="lt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 id="2147483808" r:id="rId12"/>
    <p:sldLayoutId id="2147483809" r:id="rId13"/>
    <p:sldLayoutId id="2147483810" r:id="rId14"/>
    <p:sldLayoutId id="2147483811" r:id="rId15"/>
    <p:sldLayoutId id="2147483812" r:id="rId16"/>
    <p:sldLayoutId id="2147483813" r:id="rId17"/>
    <p:sldLayoutId id="2147483814" r:id="rId18"/>
    <p:sldLayoutId id="2147483815" r:id="rId19"/>
    <p:sldLayoutId id="2147483816" r:id="rId20"/>
    <p:sldLayoutId id="2147483817" r:id="rId21"/>
    <p:sldLayoutId id="2147483818" r:id="rId22"/>
    <p:sldLayoutId id="2147483819" r:id="rId23"/>
    <p:sldLayoutId id="2147483820" r:id="rId24"/>
    <p:sldLayoutId id="2147483821" r:id="rId25"/>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156"/>
        <p:cNvGrpSpPr/>
        <p:nvPr/>
      </p:nvGrpSpPr>
      <p:grpSpPr>
        <a:xfrm>
          <a:off x="0" y="0"/>
          <a:ext cx="0" cy="0"/>
          <a:chOff x="0" y="0"/>
          <a:chExt cx="0" cy="0"/>
        </a:xfrm>
      </p:grpSpPr>
      <p:sp>
        <p:nvSpPr>
          <p:cNvPr id="157" name="Google Shape;157;p23"/>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58" name="Google Shape;158;p23"/>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3117104249"/>
      </p:ext>
    </p:extLst>
  </p:cSld>
  <p:clrMap bg1="lt1" tx1="dk1" bg2="dk2" tx2="lt2" accent1="accent1" accent2="accent2" accent3="accent3" accent4="accent4" accent5="accent5" accent6="accent6" hlink="hlink" folHlink="folHlink"/>
  <p:sldLayoutIdLst>
    <p:sldLayoutId id="2147483823" r:id="rId1"/>
    <p:sldLayoutId id="2147483824" r:id="rId2"/>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60000" y="442193"/>
            <a:ext cx="10272000" cy="8536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3500"/>
              <a:buFont typeface="Trebuchet MS"/>
              <a:buNone/>
              <a:defRPr sz="3500" b="1">
                <a:solidFill>
                  <a:schemeClr val="dk1"/>
                </a:solidFill>
                <a:latin typeface="Trebuchet MS"/>
                <a:ea typeface="Trebuchet MS"/>
                <a:cs typeface="Trebuchet MS"/>
                <a:sym typeface="Trebuchet MS"/>
              </a:defRPr>
            </a:lvl2pPr>
            <a:lvl3pPr lvl="2" rtl="0">
              <a:lnSpc>
                <a:spcPct val="100000"/>
              </a:lnSpc>
              <a:spcBef>
                <a:spcPts val="0"/>
              </a:spcBef>
              <a:spcAft>
                <a:spcPts val="0"/>
              </a:spcAft>
              <a:buClr>
                <a:schemeClr val="dk1"/>
              </a:buClr>
              <a:buSzPts val="3500"/>
              <a:buFont typeface="Trebuchet MS"/>
              <a:buNone/>
              <a:defRPr sz="3500" b="1">
                <a:solidFill>
                  <a:schemeClr val="dk1"/>
                </a:solidFill>
                <a:latin typeface="Trebuchet MS"/>
                <a:ea typeface="Trebuchet MS"/>
                <a:cs typeface="Trebuchet MS"/>
                <a:sym typeface="Trebuchet MS"/>
              </a:defRPr>
            </a:lvl3pPr>
            <a:lvl4pPr lvl="3" rtl="0">
              <a:lnSpc>
                <a:spcPct val="100000"/>
              </a:lnSpc>
              <a:spcBef>
                <a:spcPts val="0"/>
              </a:spcBef>
              <a:spcAft>
                <a:spcPts val="0"/>
              </a:spcAft>
              <a:buClr>
                <a:schemeClr val="dk1"/>
              </a:buClr>
              <a:buSzPts val="3500"/>
              <a:buFont typeface="Trebuchet MS"/>
              <a:buNone/>
              <a:defRPr sz="3500" b="1">
                <a:solidFill>
                  <a:schemeClr val="dk1"/>
                </a:solidFill>
                <a:latin typeface="Trebuchet MS"/>
                <a:ea typeface="Trebuchet MS"/>
                <a:cs typeface="Trebuchet MS"/>
                <a:sym typeface="Trebuchet MS"/>
              </a:defRPr>
            </a:lvl4pPr>
            <a:lvl5pPr lvl="4" rtl="0">
              <a:lnSpc>
                <a:spcPct val="100000"/>
              </a:lnSpc>
              <a:spcBef>
                <a:spcPts val="0"/>
              </a:spcBef>
              <a:spcAft>
                <a:spcPts val="0"/>
              </a:spcAft>
              <a:buClr>
                <a:schemeClr val="dk1"/>
              </a:buClr>
              <a:buSzPts val="3500"/>
              <a:buFont typeface="Trebuchet MS"/>
              <a:buNone/>
              <a:defRPr sz="3500" b="1">
                <a:solidFill>
                  <a:schemeClr val="dk1"/>
                </a:solidFill>
                <a:latin typeface="Trebuchet MS"/>
                <a:ea typeface="Trebuchet MS"/>
                <a:cs typeface="Trebuchet MS"/>
                <a:sym typeface="Trebuchet MS"/>
              </a:defRPr>
            </a:lvl5pPr>
            <a:lvl6pPr lvl="5" rtl="0">
              <a:lnSpc>
                <a:spcPct val="100000"/>
              </a:lnSpc>
              <a:spcBef>
                <a:spcPts val="0"/>
              </a:spcBef>
              <a:spcAft>
                <a:spcPts val="0"/>
              </a:spcAft>
              <a:buClr>
                <a:schemeClr val="dk1"/>
              </a:buClr>
              <a:buSzPts val="3500"/>
              <a:buFont typeface="Trebuchet MS"/>
              <a:buNone/>
              <a:defRPr sz="3500" b="1">
                <a:solidFill>
                  <a:schemeClr val="dk1"/>
                </a:solidFill>
                <a:latin typeface="Trebuchet MS"/>
                <a:ea typeface="Trebuchet MS"/>
                <a:cs typeface="Trebuchet MS"/>
                <a:sym typeface="Trebuchet MS"/>
              </a:defRPr>
            </a:lvl6pPr>
            <a:lvl7pPr lvl="6" rtl="0">
              <a:lnSpc>
                <a:spcPct val="100000"/>
              </a:lnSpc>
              <a:spcBef>
                <a:spcPts val="0"/>
              </a:spcBef>
              <a:spcAft>
                <a:spcPts val="0"/>
              </a:spcAft>
              <a:buClr>
                <a:schemeClr val="dk1"/>
              </a:buClr>
              <a:buSzPts val="3500"/>
              <a:buFont typeface="Trebuchet MS"/>
              <a:buNone/>
              <a:defRPr sz="3500" b="1">
                <a:solidFill>
                  <a:schemeClr val="dk1"/>
                </a:solidFill>
                <a:latin typeface="Trebuchet MS"/>
                <a:ea typeface="Trebuchet MS"/>
                <a:cs typeface="Trebuchet MS"/>
                <a:sym typeface="Trebuchet MS"/>
              </a:defRPr>
            </a:lvl7pPr>
            <a:lvl8pPr lvl="7" rtl="0">
              <a:lnSpc>
                <a:spcPct val="100000"/>
              </a:lnSpc>
              <a:spcBef>
                <a:spcPts val="0"/>
              </a:spcBef>
              <a:spcAft>
                <a:spcPts val="0"/>
              </a:spcAft>
              <a:buClr>
                <a:schemeClr val="dk1"/>
              </a:buClr>
              <a:buSzPts val="3500"/>
              <a:buFont typeface="Trebuchet MS"/>
              <a:buNone/>
              <a:defRPr sz="3500" b="1">
                <a:solidFill>
                  <a:schemeClr val="dk1"/>
                </a:solidFill>
                <a:latin typeface="Trebuchet MS"/>
                <a:ea typeface="Trebuchet MS"/>
                <a:cs typeface="Trebuchet MS"/>
                <a:sym typeface="Trebuchet MS"/>
              </a:defRPr>
            </a:lvl8pPr>
            <a:lvl9pPr lvl="8" rtl="0">
              <a:lnSpc>
                <a:spcPct val="100000"/>
              </a:lnSpc>
              <a:spcBef>
                <a:spcPts val="0"/>
              </a:spcBef>
              <a:spcAft>
                <a:spcPts val="0"/>
              </a:spcAft>
              <a:buClr>
                <a:schemeClr val="dk1"/>
              </a:buClr>
              <a:buSzPts val="3500"/>
              <a:buFont typeface="Trebuchet MS"/>
              <a:buNone/>
              <a:defRPr sz="3500" b="1">
                <a:solidFill>
                  <a:schemeClr val="dk1"/>
                </a:solidFill>
                <a:latin typeface="Trebuchet MS"/>
                <a:ea typeface="Trebuchet MS"/>
                <a:cs typeface="Trebuchet MS"/>
                <a:sym typeface="Trebuchet MS"/>
              </a:defRPr>
            </a:lvl9pPr>
          </a:lstStyle>
          <a:p>
            <a:endParaRPr/>
          </a:p>
        </p:txBody>
      </p:sp>
      <p:sp>
        <p:nvSpPr>
          <p:cNvPr id="7" name="Google Shape;7;p1"/>
          <p:cNvSpPr txBox="1">
            <a:spLocks noGrp="1"/>
          </p:cNvSpPr>
          <p:nvPr>
            <p:ph type="body" idx="1"/>
          </p:nvPr>
        </p:nvSpPr>
        <p:spPr>
          <a:xfrm>
            <a:off x="960000" y="1536633"/>
            <a:ext cx="10272000" cy="45552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1600"/>
              </a:spcBef>
              <a:spcAft>
                <a:spcPts val="160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extLst>
      <p:ext uri="{BB962C8B-B14F-4D97-AF65-F5344CB8AC3E}">
        <p14:creationId xmlns:p14="http://schemas.microsoft.com/office/powerpoint/2010/main" val="1454920849"/>
      </p:ext>
    </p:extLst>
  </p:cSld>
  <p:clrMap bg1="lt1" tx1="dk1" bg2="dk2" tx2="lt2" accent1="accent1" accent2="accent2" accent3="accent3" accent4="accent4" accent5="accent5" accent6="accent6" hlink="hlink" folHlink="folHlink"/>
  <p:sldLayoutIdLst>
    <p:sldLayoutId id="2147483826" r:id="rId1"/>
    <p:sldLayoutId id="2147483827" r:id="rId2"/>
    <p:sldLayoutId id="2147483828" r:id="rId3"/>
    <p:sldLayoutId id="2147483829" r:id="rId4"/>
    <p:sldLayoutId id="2147483830" r:id="rId5"/>
    <p:sldLayoutId id="2147483831" r:id="rId6"/>
    <p:sldLayoutId id="2147483832" r:id="rId7"/>
    <p:sldLayoutId id="2147483833" r:id="rId8"/>
    <p:sldLayoutId id="2147483834" r:id="rId9"/>
    <p:sldLayoutId id="2147483835" r:id="rId10"/>
    <p:sldLayoutId id="2147483836" r:id="rId11"/>
    <p:sldLayoutId id="2147483837" r:id="rId12"/>
    <p:sldLayoutId id="2147483838" r:id="rId13"/>
    <p:sldLayoutId id="2147483839" r:id="rId14"/>
    <p:sldLayoutId id="2147483840" r:id="rId15"/>
    <p:sldLayoutId id="2147483841" r:id="rId16"/>
    <p:sldLayoutId id="2147483842" r:id="rId17"/>
    <p:sldLayoutId id="2147483843" r:id="rId18"/>
    <p:sldLayoutId id="2147483844" r:id="rId19"/>
    <p:sldLayoutId id="2147483845" r:id="rId20"/>
    <p:sldLayoutId id="2147483846" r:id="rId21"/>
    <p:sldLayoutId id="2147483847" r:id="rId22"/>
    <p:sldLayoutId id="2147483848" r:id="rId23"/>
    <p:sldLayoutId id="2147483849" r:id="rId24"/>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320"/>
        <p:cNvGrpSpPr/>
        <p:nvPr/>
      </p:nvGrpSpPr>
      <p:grpSpPr>
        <a:xfrm>
          <a:off x="0" y="0"/>
          <a:ext cx="0" cy="0"/>
          <a:chOff x="0" y="0"/>
          <a:chExt cx="0" cy="0"/>
        </a:xfrm>
      </p:grpSpPr>
      <p:sp>
        <p:nvSpPr>
          <p:cNvPr id="321" name="Google Shape;321;p22"/>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22" name="Google Shape;322;p22"/>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23881308"/>
      </p:ext>
    </p:extLst>
  </p:cSld>
  <p:clrMap bg1="lt1" tx1="dk1" bg2="dk2" tx2="lt2" accent1="accent1" accent2="accent2" accent3="accent3" accent4="accent4" accent5="accent5" accent6="accent6" hlink="hlink" folHlink="folHlink"/>
  <p:sldLayoutIdLst>
    <p:sldLayoutId id="2147483851" r:id="rId1"/>
    <p:sldLayoutId id="2147483852" r:id="rId2"/>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72.xml"/></Relationships>
</file>

<file path=ppt/slides/_rels/slide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8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5.xml"/></Relationships>
</file>

<file path=ppt/slides/_rels/slide4.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186.xml"/></Relationships>
</file>

<file path=ppt/slides/_rels/slide5.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167.xml"/></Relationships>
</file>

<file path=ppt/slides/_rels/slide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8.emf"/><Relationship Id="rId1" Type="http://schemas.openxmlformats.org/officeDocument/2006/relationships/slideLayout" Target="../slideLayouts/slideLayout187.xml"/><Relationship Id="rId4" Type="http://schemas.openxmlformats.org/officeDocument/2006/relationships/image" Target="../media/image39.emf"/></Relationships>
</file>

<file path=ppt/slides/_rels/slide7.xml.rels><?xml version="1.0" encoding="UTF-8" standalone="yes"?>
<Relationships xmlns="http://schemas.openxmlformats.org/package/2006/relationships"><Relationship Id="rId3" Type="http://schemas.openxmlformats.org/officeDocument/2006/relationships/image" Target="../media/image41.emf"/><Relationship Id="rId7" Type="http://schemas.openxmlformats.org/officeDocument/2006/relationships/image" Target="../media/image43.emf"/><Relationship Id="rId2" Type="http://schemas.openxmlformats.org/officeDocument/2006/relationships/package" Target="../embeddings/Microsoft_Excel_Worksheet.xlsx"/><Relationship Id="rId1" Type="http://schemas.openxmlformats.org/officeDocument/2006/relationships/slideLayout" Target="../slideLayouts/slideLayout187.xml"/><Relationship Id="rId6" Type="http://schemas.openxmlformats.org/officeDocument/2006/relationships/oleObject" Target="file:///C:\Users\User\Desktop\QueriesTest.docx" TargetMode="External"/><Relationship Id="rId5" Type="http://schemas.openxmlformats.org/officeDocument/2006/relationships/image" Target="../media/image42.emf"/><Relationship Id="rId4" Type="http://schemas.openxmlformats.org/officeDocument/2006/relationships/oleObject" Target="file:///C:\Users\User\Desktop\CreateDatabase.docx"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oleObject" Target="file:///C:\Users\User\Desktop\ViewForETL.docx" TargetMode="External"/><Relationship Id="rId1" Type="http://schemas.openxmlformats.org/officeDocument/2006/relationships/slideLayout" Target="../slideLayouts/slideLayout187.xml"/><Relationship Id="rId5" Type="http://schemas.openxmlformats.org/officeDocument/2006/relationships/image" Target="../media/image46.png"/><Relationship Id="rId4" Type="http://schemas.openxmlformats.org/officeDocument/2006/relationships/image" Target="../media/image45.png"/></Relationships>
</file>

<file path=ppt/slides/_rels/slide9.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openxmlformats.org/officeDocument/2006/relationships/image" Target="../media/image47.png"/><Relationship Id="rId1" Type="http://schemas.openxmlformats.org/officeDocument/2006/relationships/slideLayout" Target="../slideLayouts/slideLayout167.xml"/><Relationship Id="rId4" Type="http://schemas.openxmlformats.org/officeDocument/2006/relationships/image" Target="../media/image4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7D6622B-1EC3-442E-F528-8357F286C0BA}"/>
              </a:ext>
            </a:extLst>
          </p:cNvPr>
          <p:cNvPicPr>
            <a:picLocks noChangeAspect="1"/>
          </p:cNvPicPr>
          <p:nvPr/>
        </p:nvPicPr>
        <p:blipFill>
          <a:blip r:embed="rId2"/>
          <a:stretch>
            <a:fillRect/>
          </a:stretch>
        </p:blipFill>
        <p:spPr>
          <a:xfrm>
            <a:off x="2544739" y="1811894"/>
            <a:ext cx="7429841" cy="3098646"/>
          </a:xfrm>
          <a:prstGeom prst="rect">
            <a:avLst/>
          </a:prstGeom>
        </p:spPr>
      </p:pic>
    </p:spTree>
    <p:extLst>
      <p:ext uri="{BB962C8B-B14F-4D97-AF65-F5344CB8AC3E}">
        <p14:creationId xmlns:p14="http://schemas.microsoft.com/office/powerpoint/2010/main" val="33344365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56F8D-AF6E-7F48-78AC-D0748AAD2EC1}"/>
              </a:ext>
            </a:extLst>
          </p:cNvPr>
          <p:cNvSpPr>
            <a:spLocks noGrp="1"/>
          </p:cNvSpPr>
          <p:nvPr>
            <p:ph type="title"/>
          </p:nvPr>
        </p:nvSpPr>
        <p:spPr>
          <a:xfrm>
            <a:off x="839788" y="987425"/>
            <a:ext cx="3932237" cy="480527"/>
          </a:xfrm>
        </p:spPr>
        <p:txBody>
          <a:bodyPr>
            <a:normAutofit fontScale="90000"/>
          </a:bodyPr>
          <a:lstStyle/>
          <a:p>
            <a:r>
              <a:rPr lang="it-IT" b="1" dirty="0"/>
              <a:t>Case Study</a:t>
            </a:r>
          </a:p>
        </p:txBody>
      </p:sp>
      <p:pic>
        <p:nvPicPr>
          <p:cNvPr id="6" name="Content Placeholder 5">
            <a:extLst>
              <a:ext uri="{FF2B5EF4-FFF2-40B4-BE49-F238E27FC236}">
                <a16:creationId xmlns:a16="http://schemas.microsoft.com/office/drawing/2014/main" id="{6FDD5BC0-5F1B-1343-DB9D-D970C6542E5D}"/>
              </a:ext>
            </a:extLst>
          </p:cNvPr>
          <p:cNvPicPr>
            <a:picLocks noGrp="1" noChangeAspect="1"/>
          </p:cNvPicPr>
          <p:nvPr>
            <p:ph idx="1"/>
          </p:nvPr>
        </p:nvPicPr>
        <p:blipFill>
          <a:blip r:embed="rId2"/>
          <a:stretch>
            <a:fillRect/>
          </a:stretch>
        </p:blipFill>
        <p:spPr>
          <a:xfrm>
            <a:off x="5447809" y="647700"/>
            <a:ext cx="5642958" cy="5213350"/>
          </a:xfrm>
        </p:spPr>
      </p:pic>
      <p:sp>
        <p:nvSpPr>
          <p:cNvPr id="4" name="Text Placeholder 3">
            <a:extLst>
              <a:ext uri="{FF2B5EF4-FFF2-40B4-BE49-F238E27FC236}">
                <a16:creationId xmlns:a16="http://schemas.microsoft.com/office/drawing/2014/main" id="{5402D2CA-E01E-2FC0-2E70-916A7CC41B8C}"/>
              </a:ext>
            </a:extLst>
          </p:cNvPr>
          <p:cNvSpPr>
            <a:spLocks noGrp="1"/>
          </p:cNvSpPr>
          <p:nvPr>
            <p:ph type="body" sz="half" idx="2"/>
          </p:nvPr>
        </p:nvSpPr>
        <p:spPr>
          <a:xfrm>
            <a:off x="839788" y="1467952"/>
            <a:ext cx="3932237" cy="4520682"/>
          </a:xfrm>
        </p:spPr>
        <p:txBody>
          <a:bodyPr>
            <a:normAutofit fontScale="70000" lnSpcReduction="20000"/>
          </a:bodyPr>
          <a:lstStyle/>
          <a:p>
            <a:r>
              <a:rPr lang="en-US" dirty="0"/>
              <a:t>The object under examination for the realization of the end-of-module project will be the management of a census of ONLY the fauna in the various natural parks of the Italian regions.</a:t>
            </a:r>
          </a:p>
          <a:p>
            <a:r>
              <a:rPr lang="en-US" dirty="0"/>
              <a:t>The information that will be entered will concern the order of belonging (mammals, reptiles, birds, </a:t>
            </a:r>
            <a:r>
              <a:rPr lang="en-US" dirty="0" err="1"/>
              <a:t>etc</a:t>
            </a:r>
            <a:r>
              <a:rPr lang="en-US" dirty="0"/>
              <a:t> ...), the species (squirrel, fox, bear, viper, hawk, eagle, </a:t>
            </a:r>
            <a:r>
              <a:rPr lang="en-US" dirty="0" err="1"/>
              <a:t>etc</a:t>
            </a:r>
            <a:r>
              <a:rPr lang="en-US" dirty="0"/>
              <a:t> ...), the number of specimens (with distinction male, female), the state of health of each specimen. Each animal has a GPS linked to an ID for identification. In each park, a manager (park ranger) collects information through software installed on the supplied notebook; the program, after acquiring the data from the input masks, stores them in a database.</a:t>
            </a:r>
          </a:p>
          <a:p>
            <a:r>
              <a:rPr lang="en-US" dirty="0"/>
              <a:t>For reasons of timing, it will be a very simplified scheme and DB, it will not take into account some specifications which are certainly important in reality, such as the management of Flora, the categories of flora.</a:t>
            </a:r>
          </a:p>
          <a:p>
            <a:r>
              <a:rPr lang="en-US" dirty="0"/>
              <a:t>The final goal will be to have a simple DB on which to perform interactions in SQL language and, subsequently, to use the POWER PIVOT </a:t>
            </a:r>
            <a:r>
              <a:rPr lang="en-US" dirty="0" err="1"/>
              <a:t>DataModeling</a:t>
            </a:r>
            <a:r>
              <a:rPr lang="en-US" dirty="0"/>
              <a:t> for the creation of a multidimensional </a:t>
            </a:r>
            <a:r>
              <a:rPr lang="en-US" dirty="0" err="1"/>
              <a:t>DashBoard</a:t>
            </a:r>
            <a:r>
              <a:rPr lang="en-US" dirty="0"/>
              <a:t> where to expose data meanings of given analysis.</a:t>
            </a:r>
          </a:p>
          <a:p>
            <a:r>
              <a:rPr lang="en-US" dirty="0"/>
              <a:t>The data used was taken from open Parks.it. Only a portion of the data has been extracted to simplify the presentation.</a:t>
            </a:r>
          </a:p>
          <a:p>
            <a:r>
              <a:rPr lang="en-US" dirty="0"/>
              <a:t>Data Source: https://www.parks.it/indice/PR/index.php</a:t>
            </a:r>
            <a:endParaRPr lang="it-IT" dirty="0"/>
          </a:p>
        </p:txBody>
      </p:sp>
    </p:spTree>
    <p:extLst>
      <p:ext uri="{BB962C8B-B14F-4D97-AF65-F5344CB8AC3E}">
        <p14:creationId xmlns:p14="http://schemas.microsoft.com/office/powerpoint/2010/main" val="42152001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8B171-5F2E-44C2-BD80-D2D7D34F5DDE}"/>
              </a:ext>
            </a:extLst>
          </p:cNvPr>
          <p:cNvSpPr>
            <a:spLocks noGrp="1"/>
          </p:cNvSpPr>
          <p:nvPr>
            <p:ph type="title"/>
          </p:nvPr>
        </p:nvSpPr>
        <p:spPr/>
        <p:txBody>
          <a:bodyPr/>
          <a:lstStyle/>
          <a:p>
            <a:pPr algn="ctr"/>
            <a:r>
              <a:rPr lang="en-US" b="1" dirty="0"/>
              <a:t>What tools did we use?</a:t>
            </a:r>
            <a:endParaRPr lang="it-IT" b="1" dirty="0"/>
          </a:p>
        </p:txBody>
      </p:sp>
      <p:sp>
        <p:nvSpPr>
          <p:cNvPr id="5" name="TextBox 4">
            <a:extLst>
              <a:ext uri="{FF2B5EF4-FFF2-40B4-BE49-F238E27FC236}">
                <a16:creationId xmlns:a16="http://schemas.microsoft.com/office/drawing/2014/main" id="{31866FEF-BF06-063B-64BD-16EAAA5BFAF1}"/>
              </a:ext>
            </a:extLst>
          </p:cNvPr>
          <p:cNvSpPr txBox="1"/>
          <p:nvPr/>
        </p:nvSpPr>
        <p:spPr>
          <a:xfrm>
            <a:off x="659518" y="1482933"/>
            <a:ext cx="2519266" cy="307777"/>
          </a:xfrm>
          <a:prstGeom prst="rect">
            <a:avLst/>
          </a:prstGeom>
          <a:noFill/>
        </p:spPr>
        <p:txBody>
          <a:bodyPr wrap="square" rtlCol="0">
            <a:spAutoFit/>
          </a:bodyPr>
          <a:lstStyle/>
          <a:p>
            <a:pPr algn="ctr"/>
            <a:r>
              <a:rPr lang="it-IT" b="1" dirty="0">
                <a:solidFill>
                  <a:schemeClr val="tx1"/>
                </a:solidFill>
              </a:rPr>
              <a:t>Visio</a:t>
            </a:r>
          </a:p>
        </p:txBody>
      </p:sp>
      <p:sp>
        <p:nvSpPr>
          <p:cNvPr id="6" name="TextBox 5">
            <a:extLst>
              <a:ext uri="{FF2B5EF4-FFF2-40B4-BE49-F238E27FC236}">
                <a16:creationId xmlns:a16="http://schemas.microsoft.com/office/drawing/2014/main" id="{BCF4B822-9407-CDD3-5A08-31B1135904F2}"/>
              </a:ext>
            </a:extLst>
          </p:cNvPr>
          <p:cNvSpPr txBox="1"/>
          <p:nvPr/>
        </p:nvSpPr>
        <p:spPr>
          <a:xfrm>
            <a:off x="838200" y="1960402"/>
            <a:ext cx="2584580" cy="1200329"/>
          </a:xfrm>
          <a:prstGeom prst="rect">
            <a:avLst/>
          </a:prstGeom>
          <a:noFill/>
        </p:spPr>
        <p:txBody>
          <a:bodyPr wrap="square" rtlCol="0">
            <a:spAutoFit/>
          </a:bodyPr>
          <a:lstStyle/>
          <a:p>
            <a:r>
              <a:rPr lang="en-US" dirty="0"/>
              <a:t>With </a:t>
            </a:r>
            <a:r>
              <a:rPr lang="en-US" dirty="0" err="1"/>
              <a:t>visio</a:t>
            </a:r>
            <a:r>
              <a:rPr lang="en-US" dirty="0"/>
              <a:t> we created the e-r and logical model for how to implement the OLTP database</a:t>
            </a:r>
            <a:endParaRPr lang="it-IT" dirty="0"/>
          </a:p>
        </p:txBody>
      </p:sp>
      <p:sp>
        <p:nvSpPr>
          <p:cNvPr id="7" name="TextBox 6">
            <a:extLst>
              <a:ext uri="{FF2B5EF4-FFF2-40B4-BE49-F238E27FC236}">
                <a16:creationId xmlns:a16="http://schemas.microsoft.com/office/drawing/2014/main" id="{4B49003C-865A-5494-7596-53DD9DD543C4}"/>
              </a:ext>
            </a:extLst>
          </p:cNvPr>
          <p:cNvSpPr txBox="1"/>
          <p:nvPr/>
        </p:nvSpPr>
        <p:spPr>
          <a:xfrm>
            <a:off x="4220547" y="1502380"/>
            <a:ext cx="2584580" cy="369332"/>
          </a:xfrm>
          <a:prstGeom prst="rect">
            <a:avLst/>
          </a:prstGeom>
          <a:noFill/>
        </p:spPr>
        <p:txBody>
          <a:bodyPr wrap="square" rtlCol="0">
            <a:spAutoFit/>
          </a:bodyPr>
          <a:lstStyle/>
          <a:p>
            <a:pPr algn="ctr"/>
            <a:r>
              <a:rPr lang="it-IT" b="1" dirty="0" err="1"/>
              <a:t>Sql</a:t>
            </a:r>
            <a:r>
              <a:rPr lang="it-IT" b="1" dirty="0"/>
              <a:t> Server - TSQL</a:t>
            </a:r>
          </a:p>
        </p:txBody>
      </p:sp>
      <p:sp>
        <p:nvSpPr>
          <p:cNvPr id="8" name="TextBox 7">
            <a:extLst>
              <a:ext uri="{FF2B5EF4-FFF2-40B4-BE49-F238E27FC236}">
                <a16:creationId xmlns:a16="http://schemas.microsoft.com/office/drawing/2014/main" id="{233FFF1E-1D43-D173-D7A5-2EFC9F7D90B1}"/>
              </a:ext>
            </a:extLst>
          </p:cNvPr>
          <p:cNvSpPr txBox="1"/>
          <p:nvPr/>
        </p:nvSpPr>
        <p:spPr>
          <a:xfrm>
            <a:off x="7971454" y="1530221"/>
            <a:ext cx="3629608" cy="369332"/>
          </a:xfrm>
          <a:prstGeom prst="rect">
            <a:avLst/>
          </a:prstGeom>
          <a:noFill/>
        </p:spPr>
        <p:txBody>
          <a:bodyPr wrap="square" rtlCol="0">
            <a:spAutoFit/>
          </a:bodyPr>
          <a:lstStyle/>
          <a:p>
            <a:pPr algn="ctr"/>
            <a:r>
              <a:rPr lang="it-IT" b="1" dirty="0"/>
              <a:t>Excel, Power Query, Power Pivot</a:t>
            </a:r>
          </a:p>
        </p:txBody>
      </p:sp>
      <p:sp>
        <p:nvSpPr>
          <p:cNvPr id="9" name="TextBox 8">
            <a:extLst>
              <a:ext uri="{FF2B5EF4-FFF2-40B4-BE49-F238E27FC236}">
                <a16:creationId xmlns:a16="http://schemas.microsoft.com/office/drawing/2014/main" id="{554AE6D7-0B85-327A-49B9-2CFFED5D55D5}"/>
              </a:ext>
            </a:extLst>
          </p:cNvPr>
          <p:cNvSpPr txBox="1"/>
          <p:nvPr/>
        </p:nvSpPr>
        <p:spPr>
          <a:xfrm>
            <a:off x="4407160" y="1890222"/>
            <a:ext cx="2397967" cy="4247317"/>
          </a:xfrm>
          <a:prstGeom prst="rect">
            <a:avLst/>
          </a:prstGeom>
          <a:noFill/>
        </p:spPr>
        <p:txBody>
          <a:bodyPr wrap="square" rtlCol="0">
            <a:spAutoFit/>
          </a:bodyPr>
          <a:lstStyle/>
          <a:p>
            <a:r>
              <a:rPr lang="en-US" dirty="0"/>
              <a:t>On SQL Server, using the TSQL language, the database was created starting from the logical model with DDL and DML queries and, subsequently, with DQL queries, interrogating the DB to obtain the requested information, also creating views and exploiting constructs to increase query performance and response speed.</a:t>
            </a:r>
            <a:endParaRPr lang="it-IT" dirty="0"/>
          </a:p>
        </p:txBody>
      </p:sp>
      <p:sp>
        <p:nvSpPr>
          <p:cNvPr id="10" name="TextBox 9">
            <a:extLst>
              <a:ext uri="{FF2B5EF4-FFF2-40B4-BE49-F238E27FC236}">
                <a16:creationId xmlns:a16="http://schemas.microsoft.com/office/drawing/2014/main" id="{CD628F0C-D1E1-A4E9-ED03-23BF8BDED4A6}"/>
              </a:ext>
            </a:extLst>
          </p:cNvPr>
          <p:cNvSpPr txBox="1"/>
          <p:nvPr/>
        </p:nvSpPr>
        <p:spPr>
          <a:xfrm>
            <a:off x="8276254" y="1960402"/>
            <a:ext cx="3228391" cy="2585323"/>
          </a:xfrm>
          <a:prstGeom prst="rect">
            <a:avLst/>
          </a:prstGeom>
          <a:noFill/>
        </p:spPr>
        <p:txBody>
          <a:bodyPr wrap="square" rtlCol="0">
            <a:spAutoFit/>
          </a:bodyPr>
          <a:lstStyle/>
          <a:p>
            <a:r>
              <a:rPr lang="en-US" dirty="0"/>
              <a:t>On Excel we exposed our </a:t>
            </a:r>
            <a:r>
              <a:rPr lang="en-US" dirty="0" err="1"/>
              <a:t>DashBoard</a:t>
            </a:r>
            <a:r>
              <a:rPr lang="en-US" dirty="0"/>
              <a:t> using Power Query for a final processing on the data and with Power Pivot for the creation of the Data Modeling. Through the views created in TSQL, normalizing the data, we have recreated a star schema with Power Pivot.</a:t>
            </a:r>
            <a:endParaRPr lang="it-IT" dirty="0"/>
          </a:p>
        </p:txBody>
      </p:sp>
    </p:spTree>
    <p:extLst>
      <p:ext uri="{BB962C8B-B14F-4D97-AF65-F5344CB8AC3E}">
        <p14:creationId xmlns:p14="http://schemas.microsoft.com/office/powerpoint/2010/main" val="18612424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D5A90-385E-7509-94AE-7258DC06EDF7}"/>
              </a:ext>
            </a:extLst>
          </p:cNvPr>
          <p:cNvSpPr>
            <a:spLocks noGrp="1"/>
          </p:cNvSpPr>
          <p:nvPr>
            <p:ph type="ctrTitle"/>
          </p:nvPr>
        </p:nvSpPr>
        <p:spPr>
          <a:xfrm>
            <a:off x="1524000" y="133318"/>
            <a:ext cx="9144000" cy="669115"/>
          </a:xfrm>
        </p:spPr>
        <p:txBody>
          <a:bodyPr>
            <a:normAutofit fontScale="90000"/>
          </a:bodyPr>
          <a:lstStyle/>
          <a:p>
            <a:r>
              <a:rPr lang="it-IT" dirty="0"/>
              <a:t>E-R Model</a:t>
            </a:r>
          </a:p>
        </p:txBody>
      </p:sp>
      <p:pic>
        <p:nvPicPr>
          <p:cNvPr id="7" name="Picture 6">
            <a:extLst>
              <a:ext uri="{FF2B5EF4-FFF2-40B4-BE49-F238E27FC236}">
                <a16:creationId xmlns:a16="http://schemas.microsoft.com/office/drawing/2014/main" id="{CFCEC459-D025-1C45-9D82-84C007314A5A}"/>
              </a:ext>
            </a:extLst>
          </p:cNvPr>
          <p:cNvPicPr>
            <a:picLocks noChangeAspect="1"/>
          </p:cNvPicPr>
          <p:nvPr/>
        </p:nvPicPr>
        <p:blipFill>
          <a:blip r:embed="rId2"/>
          <a:stretch>
            <a:fillRect/>
          </a:stretch>
        </p:blipFill>
        <p:spPr>
          <a:xfrm>
            <a:off x="1864702" y="893049"/>
            <a:ext cx="8803298" cy="5831633"/>
          </a:xfrm>
          <a:prstGeom prst="rect">
            <a:avLst/>
          </a:prstGeom>
        </p:spPr>
      </p:pic>
    </p:spTree>
    <p:extLst>
      <p:ext uri="{BB962C8B-B14F-4D97-AF65-F5344CB8AC3E}">
        <p14:creationId xmlns:p14="http://schemas.microsoft.com/office/powerpoint/2010/main" val="4388228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DE9BD-066E-FC60-CC27-75945977071D}"/>
              </a:ext>
            </a:extLst>
          </p:cNvPr>
          <p:cNvSpPr>
            <a:spLocks noGrp="1"/>
          </p:cNvSpPr>
          <p:nvPr>
            <p:ph type="title"/>
          </p:nvPr>
        </p:nvSpPr>
        <p:spPr>
          <a:xfrm>
            <a:off x="744894" y="0"/>
            <a:ext cx="10515600" cy="605259"/>
          </a:xfrm>
        </p:spPr>
        <p:txBody>
          <a:bodyPr>
            <a:normAutofit fontScale="90000"/>
          </a:bodyPr>
          <a:lstStyle/>
          <a:p>
            <a:pPr algn="ctr"/>
            <a:r>
              <a:rPr lang="it-IT" dirty="0"/>
              <a:t>LOGICAL Model</a:t>
            </a:r>
          </a:p>
        </p:txBody>
      </p:sp>
      <p:pic>
        <p:nvPicPr>
          <p:cNvPr id="4" name="Picture 3">
            <a:extLst>
              <a:ext uri="{FF2B5EF4-FFF2-40B4-BE49-F238E27FC236}">
                <a16:creationId xmlns:a16="http://schemas.microsoft.com/office/drawing/2014/main" id="{ABB70DB1-6650-89CA-531C-F1DAD535422F}"/>
              </a:ext>
            </a:extLst>
          </p:cNvPr>
          <p:cNvPicPr>
            <a:picLocks noChangeAspect="1"/>
          </p:cNvPicPr>
          <p:nvPr/>
        </p:nvPicPr>
        <p:blipFill>
          <a:blip r:embed="rId2"/>
          <a:stretch>
            <a:fillRect/>
          </a:stretch>
        </p:blipFill>
        <p:spPr>
          <a:xfrm>
            <a:off x="1446245" y="605259"/>
            <a:ext cx="8864081" cy="7667989"/>
          </a:xfrm>
          <a:prstGeom prst="rect">
            <a:avLst/>
          </a:prstGeom>
        </p:spPr>
      </p:pic>
    </p:spTree>
    <p:extLst>
      <p:ext uri="{BB962C8B-B14F-4D97-AF65-F5344CB8AC3E}">
        <p14:creationId xmlns:p14="http://schemas.microsoft.com/office/powerpoint/2010/main" val="26280148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EB9EA-5507-94F4-CE87-027288F7B88A}"/>
              </a:ext>
            </a:extLst>
          </p:cNvPr>
          <p:cNvSpPr>
            <a:spLocks noGrp="1"/>
          </p:cNvSpPr>
          <p:nvPr>
            <p:ph type="title"/>
          </p:nvPr>
        </p:nvSpPr>
        <p:spPr>
          <a:xfrm>
            <a:off x="839788" y="457200"/>
            <a:ext cx="3932237" cy="952500"/>
          </a:xfrm>
        </p:spPr>
        <p:txBody>
          <a:bodyPr>
            <a:normAutofit fontScale="90000"/>
          </a:bodyPr>
          <a:lstStyle/>
          <a:p>
            <a:r>
              <a:rPr lang="en-US" dirty="0"/>
              <a:t>Difference between E-R  and Logical model</a:t>
            </a:r>
            <a:endParaRPr lang="it-IT" dirty="0"/>
          </a:p>
        </p:txBody>
      </p:sp>
      <p:pic>
        <p:nvPicPr>
          <p:cNvPr id="7" name="Picture Placeholder 6">
            <a:extLst>
              <a:ext uri="{FF2B5EF4-FFF2-40B4-BE49-F238E27FC236}">
                <a16:creationId xmlns:a16="http://schemas.microsoft.com/office/drawing/2014/main" id="{47A28C58-A181-9021-AC01-30A49EAC890F}"/>
              </a:ext>
            </a:extLst>
          </p:cNvPr>
          <p:cNvPicPr>
            <a:picLocks noGrp="1" noChangeAspect="1"/>
          </p:cNvPicPr>
          <p:nvPr>
            <p:ph type="pic" idx="1"/>
          </p:nvPr>
        </p:nvPicPr>
        <p:blipFill>
          <a:blip r:embed="rId2"/>
          <a:srcRect l="670" r="670"/>
          <a:stretch>
            <a:fillRect/>
          </a:stretch>
        </p:blipFill>
        <p:spPr>
          <a:xfrm>
            <a:off x="6576082" y="1002666"/>
            <a:ext cx="3299438" cy="2605266"/>
          </a:xfrm>
          <a:prstGeom prst="rect">
            <a:avLst/>
          </a:prstGeom>
        </p:spPr>
      </p:pic>
      <p:sp>
        <p:nvSpPr>
          <p:cNvPr id="4" name="Text Placeholder 3">
            <a:extLst>
              <a:ext uri="{FF2B5EF4-FFF2-40B4-BE49-F238E27FC236}">
                <a16:creationId xmlns:a16="http://schemas.microsoft.com/office/drawing/2014/main" id="{E44AC818-FC3A-F9EB-720F-B59249D5BBE8}"/>
              </a:ext>
            </a:extLst>
          </p:cNvPr>
          <p:cNvSpPr>
            <a:spLocks noGrp="1"/>
          </p:cNvSpPr>
          <p:nvPr>
            <p:ph type="body" sz="half" idx="2"/>
          </p:nvPr>
        </p:nvSpPr>
        <p:spPr>
          <a:xfrm>
            <a:off x="839788" y="1508760"/>
            <a:ext cx="3932237" cy="4360228"/>
          </a:xfrm>
        </p:spPr>
        <p:txBody>
          <a:bodyPr>
            <a:normAutofit/>
          </a:bodyPr>
          <a:lstStyle/>
          <a:p>
            <a:r>
              <a:rPr lang="en-US" dirty="0"/>
              <a:t>E-R model is used to establish entities and relationships.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Logical Model describes the attributes of the entities in more depth, translates the E-R model making it efficient regardless of the DBMS that will be used.</a:t>
            </a:r>
            <a:endParaRPr lang="it-IT" dirty="0"/>
          </a:p>
        </p:txBody>
      </p:sp>
      <p:pic>
        <p:nvPicPr>
          <p:cNvPr id="6" name="Picture 5">
            <a:extLst>
              <a:ext uri="{FF2B5EF4-FFF2-40B4-BE49-F238E27FC236}">
                <a16:creationId xmlns:a16="http://schemas.microsoft.com/office/drawing/2014/main" id="{0FA7EB84-C036-96AD-D8E4-091BFFE9B0A2}"/>
              </a:ext>
            </a:extLst>
          </p:cNvPr>
          <p:cNvPicPr>
            <a:picLocks noChangeAspect="1"/>
          </p:cNvPicPr>
          <p:nvPr/>
        </p:nvPicPr>
        <p:blipFill>
          <a:blip r:embed="rId3"/>
          <a:stretch>
            <a:fillRect/>
          </a:stretch>
        </p:blipFill>
        <p:spPr>
          <a:xfrm>
            <a:off x="2183059" y="1838919"/>
            <a:ext cx="857321" cy="2457391"/>
          </a:xfrm>
          <a:prstGeom prst="rect">
            <a:avLst/>
          </a:prstGeom>
        </p:spPr>
      </p:pic>
      <p:pic>
        <p:nvPicPr>
          <p:cNvPr id="8" name="Picture 7">
            <a:extLst>
              <a:ext uri="{FF2B5EF4-FFF2-40B4-BE49-F238E27FC236}">
                <a16:creationId xmlns:a16="http://schemas.microsoft.com/office/drawing/2014/main" id="{45D6727F-596D-234B-770F-994FFF154257}"/>
              </a:ext>
            </a:extLst>
          </p:cNvPr>
          <p:cNvPicPr>
            <a:picLocks noChangeAspect="1"/>
          </p:cNvPicPr>
          <p:nvPr/>
        </p:nvPicPr>
        <p:blipFill>
          <a:blip r:embed="rId4"/>
          <a:stretch>
            <a:fillRect/>
          </a:stretch>
        </p:blipFill>
        <p:spPr>
          <a:xfrm>
            <a:off x="6263663" y="3864114"/>
            <a:ext cx="3299437" cy="2854221"/>
          </a:xfrm>
          <a:prstGeom prst="rect">
            <a:avLst/>
          </a:prstGeom>
        </p:spPr>
      </p:pic>
    </p:spTree>
    <p:extLst>
      <p:ext uri="{BB962C8B-B14F-4D97-AF65-F5344CB8AC3E}">
        <p14:creationId xmlns:p14="http://schemas.microsoft.com/office/powerpoint/2010/main" val="2338436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262DE-56A6-FD39-5A9C-C4501F18D72F}"/>
              </a:ext>
            </a:extLst>
          </p:cNvPr>
          <p:cNvSpPr>
            <a:spLocks noGrp="1"/>
          </p:cNvSpPr>
          <p:nvPr>
            <p:ph type="title"/>
          </p:nvPr>
        </p:nvSpPr>
        <p:spPr>
          <a:xfrm>
            <a:off x="943451" y="456101"/>
            <a:ext cx="2269173" cy="518160"/>
          </a:xfrm>
        </p:spPr>
        <p:txBody>
          <a:bodyPr>
            <a:noAutofit/>
          </a:bodyPr>
          <a:lstStyle/>
          <a:p>
            <a:r>
              <a:rPr lang="it-IT" sz="2800" b="1" dirty="0">
                <a:latin typeface="Calibri" panose="020F0502020204030204" pitchFamily="34" charset="0"/>
                <a:ea typeface="Calibri" panose="020F0502020204030204" pitchFamily="34" charset="0"/>
                <a:cs typeface="Calibri" panose="020F0502020204030204" pitchFamily="34" charset="0"/>
              </a:rPr>
              <a:t>Data </a:t>
            </a:r>
            <a:r>
              <a:rPr lang="it-IT" sz="2800" b="1" dirty="0" err="1">
                <a:latin typeface="Calibri" panose="020F0502020204030204" pitchFamily="34" charset="0"/>
                <a:ea typeface="Calibri" panose="020F0502020204030204" pitchFamily="34" charset="0"/>
                <a:cs typeface="Calibri" panose="020F0502020204030204" pitchFamily="34" charset="0"/>
              </a:rPr>
              <a:t>creation</a:t>
            </a:r>
            <a:endParaRPr lang="it-IT" sz="2800" b="1" dirty="0">
              <a:latin typeface="Calibri" panose="020F0502020204030204" pitchFamily="34" charset="0"/>
              <a:ea typeface="Calibri" panose="020F0502020204030204" pitchFamily="34" charset="0"/>
              <a:cs typeface="Calibri" panose="020F0502020204030204" pitchFamily="34" charset="0"/>
            </a:endParaRPr>
          </a:p>
        </p:txBody>
      </p:sp>
      <p:sp>
        <p:nvSpPr>
          <p:cNvPr id="4" name="Text Placeholder 3">
            <a:extLst>
              <a:ext uri="{FF2B5EF4-FFF2-40B4-BE49-F238E27FC236}">
                <a16:creationId xmlns:a16="http://schemas.microsoft.com/office/drawing/2014/main" id="{385E1504-546E-2982-468F-88D01CFFC30B}"/>
              </a:ext>
            </a:extLst>
          </p:cNvPr>
          <p:cNvSpPr>
            <a:spLocks noGrp="1"/>
          </p:cNvSpPr>
          <p:nvPr>
            <p:ph type="body" sz="half" idx="2"/>
          </p:nvPr>
        </p:nvSpPr>
        <p:spPr>
          <a:xfrm>
            <a:off x="961311" y="903604"/>
            <a:ext cx="2269172" cy="3811588"/>
          </a:xfrm>
        </p:spPr>
        <p:txBody>
          <a:bodyPr/>
          <a:lstStyle/>
          <a:p>
            <a:r>
              <a:rPr lang="en-US" dirty="0">
                <a:latin typeface="Calibri" panose="020F0502020204030204" pitchFamily="34" charset="0"/>
                <a:ea typeface="Calibri" panose="020F0502020204030204" pitchFamily="34" charset="0"/>
                <a:cs typeface="Calibri" panose="020F0502020204030204" pitchFamily="34" charset="0"/>
              </a:rPr>
              <a:t>We created a fictitious database, populating it with data extracted from Parks.it and other sources, reporting everything in an .xlsx file</a:t>
            </a:r>
          </a:p>
          <a:p>
            <a:endParaRPr lang="en-US" dirty="0"/>
          </a:p>
          <a:p>
            <a:r>
              <a:rPr lang="en-US" dirty="0">
                <a:latin typeface="Calibri" panose="020F0502020204030204" pitchFamily="34" charset="0"/>
                <a:ea typeface="Calibri" panose="020F0502020204030204" pitchFamily="34" charset="0"/>
                <a:cs typeface="Calibri" panose="020F0502020204030204" pitchFamily="34" charset="0"/>
              </a:rPr>
              <a:t>Click here:</a:t>
            </a:r>
          </a:p>
          <a:p>
            <a:endParaRPr lang="it-IT" dirty="0"/>
          </a:p>
        </p:txBody>
      </p:sp>
      <p:graphicFrame>
        <p:nvGraphicFramePr>
          <p:cNvPr id="9" name="Object 8">
            <a:extLst>
              <a:ext uri="{FF2B5EF4-FFF2-40B4-BE49-F238E27FC236}">
                <a16:creationId xmlns:a16="http://schemas.microsoft.com/office/drawing/2014/main" id="{95DD55A0-C0A3-2DA8-0584-9B5465EDA42B}"/>
              </a:ext>
            </a:extLst>
          </p:cNvPr>
          <p:cNvGraphicFramePr>
            <a:graphicFrameLocks noChangeAspect="1"/>
          </p:cNvGraphicFramePr>
          <p:nvPr>
            <p:extLst>
              <p:ext uri="{D42A27DB-BD31-4B8C-83A1-F6EECF244321}">
                <p14:modId xmlns:p14="http://schemas.microsoft.com/office/powerpoint/2010/main" val="961391052"/>
              </p:ext>
            </p:extLst>
          </p:nvPr>
        </p:nvGraphicFramePr>
        <p:xfrm>
          <a:off x="1832610" y="2928897"/>
          <a:ext cx="914400" cy="792163"/>
        </p:xfrm>
        <a:graphic>
          <a:graphicData uri="http://schemas.openxmlformats.org/presentationml/2006/ole">
            <mc:AlternateContent xmlns:mc="http://schemas.openxmlformats.org/markup-compatibility/2006">
              <mc:Choice xmlns:v="urn:schemas-microsoft-com:vml" Requires="v">
                <p:oleObj name="Worksheet" showAsIcon="1" r:id="rId2" imgW="914294" imgH="792417" progId="Excel.Sheet.12">
                  <p:embed/>
                </p:oleObj>
              </mc:Choice>
              <mc:Fallback>
                <p:oleObj name="Worksheet" showAsIcon="1" r:id="rId2" imgW="914294" imgH="792417" progId="Excel.Sheet.12">
                  <p:embed/>
                  <p:pic>
                    <p:nvPicPr>
                      <p:cNvPr id="0" name=""/>
                      <p:cNvPicPr/>
                      <p:nvPr/>
                    </p:nvPicPr>
                    <p:blipFill>
                      <a:blip r:embed="rId3"/>
                      <a:stretch>
                        <a:fillRect/>
                      </a:stretch>
                    </p:blipFill>
                    <p:spPr>
                      <a:xfrm>
                        <a:off x="1832610" y="2928897"/>
                        <a:ext cx="914400" cy="792163"/>
                      </a:xfrm>
                      <a:prstGeom prst="rect">
                        <a:avLst/>
                      </a:prstGeom>
                    </p:spPr>
                  </p:pic>
                </p:oleObj>
              </mc:Fallback>
            </mc:AlternateContent>
          </a:graphicData>
        </a:graphic>
      </p:graphicFrame>
      <p:sp>
        <p:nvSpPr>
          <p:cNvPr id="11" name="TextBox 10">
            <a:extLst>
              <a:ext uri="{FF2B5EF4-FFF2-40B4-BE49-F238E27FC236}">
                <a16:creationId xmlns:a16="http://schemas.microsoft.com/office/drawing/2014/main" id="{CC64430D-0F90-0466-3913-1A5913B6AFB5}"/>
              </a:ext>
            </a:extLst>
          </p:cNvPr>
          <p:cNvSpPr txBox="1"/>
          <p:nvPr/>
        </p:nvSpPr>
        <p:spPr>
          <a:xfrm>
            <a:off x="4861560" y="429344"/>
            <a:ext cx="2468880" cy="538609"/>
          </a:xfrm>
          <a:prstGeom prst="rect">
            <a:avLst/>
          </a:prstGeom>
          <a:noFill/>
        </p:spPr>
        <p:txBody>
          <a:bodyPr wrap="square" rtlCol="0">
            <a:spAutoFit/>
          </a:bodyPr>
          <a:lstStyle/>
          <a:p>
            <a:r>
              <a:rPr lang="it-IT" sz="2800" b="1" dirty="0">
                <a:latin typeface="Calibri" panose="020F0502020204030204" pitchFamily="34" charset="0"/>
                <a:ea typeface="Calibri" panose="020F0502020204030204" pitchFamily="34" charset="0"/>
                <a:cs typeface="Calibri" panose="020F0502020204030204" pitchFamily="34" charset="0"/>
              </a:rPr>
              <a:t>DB </a:t>
            </a:r>
            <a:r>
              <a:rPr lang="it-IT" sz="2800" b="1" dirty="0" err="1">
                <a:latin typeface="Calibri" panose="020F0502020204030204" pitchFamily="34" charset="0"/>
                <a:ea typeface="Calibri" panose="020F0502020204030204" pitchFamily="34" charset="0"/>
                <a:cs typeface="Calibri" panose="020F0502020204030204" pitchFamily="34" charset="0"/>
              </a:rPr>
              <a:t>Creation</a:t>
            </a:r>
            <a:endParaRPr lang="it-IT" sz="2800" b="1" dirty="0">
              <a:latin typeface="Calibri" panose="020F0502020204030204" pitchFamily="34" charset="0"/>
              <a:ea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9C205F9E-3C09-EDD6-88CD-A8CED9270AB9}"/>
              </a:ext>
            </a:extLst>
          </p:cNvPr>
          <p:cNvSpPr txBox="1"/>
          <p:nvPr/>
        </p:nvSpPr>
        <p:spPr>
          <a:xfrm>
            <a:off x="5013960" y="970869"/>
            <a:ext cx="1996440" cy="1815882"/>
          </a:xfrm>
          <a:prstGeom prst="rect">
            <a:avLst/>
          </a:prstGeom>
          <a:noFill/>
        </p:spPr>
        <p:txBody>
          <a:bodyPr wrap="square" rtlCol="0">
            <a:spAutoFit/>
          </a:bodyPr>
          <a:lstStyle/>
          <a:p>
            <a:r>
              <a:rPr lang="en-US" dirty="0">
                <a:latin typeface="Calibri" panose="020F0502020204030204" pitchFamily="34" charset="0"/>
                <a:ea typeface="Calibri" panose="020F0502020204030204" pitchFamily="34" charset="0"/>
                <a:cs typeface="Calibri" panose="020F0502020204030204" pitchFamily="34" charset="0"/>
              </a:rPr>
              <a:t>We created the database, that is, the tables and massively loaded the data.</a:t>
            </a:r>
          </a:p>
          <a:p>
            <a:endParaRPr lang="en-US" dirty="0"/>
          </a:p>
          <a:p>
            <a:r>
              <a:rPr lang="en-US" dirty="0">
                <a:latin typeface="Calibri" panose="020F0502020204030204" pitchFamily="34" charset="0"/>
                <a:ea typeface="Calibri" panose="020F0502020204030204" pitchFamily="34" charset="0"/>
                <a:cs typeface="Calibri" panose="020F0502020204030204" pitchFamily="34" charset="0"/>
              </a:rPr>
              <a:t>Click here:</a:t>
            </a:r>
          </a:p>
          <a:p>
            <a:endParaRPr lang="it-IT" dirty="0"/>
          </a:p>
          <a:p>
            <a:endParaRPr lang="it-IT" dirty="0"/>
          </a:p>
        </p:txBody>
      </p:sp>
      <p:graphicFrame>
        <p:nvGraphicFramePr>
          <p:cNvPr id="17" name="Object 16">
            <a:extLst>
              <a:ext uri="{FF2B5EF4-FFF2-40B4-BE49-F238E27FC236}">
                <a16:creationId xmlns:a16="http://schemas.microsoft.com/office/drawing/2014/main" id="{60572569-4262-237A-E976-513911AB02EB}"/>
              </a:ext>
            </a:extLst>
          </p:cNvPr>
          <p:cNvGraphicFramePr>
            <a:graphicFrameLocks noChangeAspect="1"/>
          </p:cNvGraphicFramePr>
          <p:nvPr>
            <p:extLst>
              <p:ext uri="{D42A27DB-BD31-4B8C-83A1-F6EECF244321}">
                <p14:modId xmlns:p14="http://schemas.microsoft.com/office/powerpoint/2010/main" val="760666282"/>
              </p:ext>
            </p:extLst>
          </p:nvPr>
        </p:nvGraphicFramePr>
        <p:xfrm>
          <a:off x="5760720" y="2017235"/>
          <a:ext cx="914400" cy="792163"/>
        </p:xfrm>
        <a:graphic>
          <a:graphicData uri="http://schemas.openxmlformats.org/presentationml/2006/ole">
            <mc:AlternateContent xmlns:mc="http://schemas.openxmlformats.org/markup-compatibility/2006">
              <mc:Choice xmlns:v="urn:schemas-microsoft-com:vml" Requires="v">
                <p:oleObj name="Document" showAsIcon="1" r:id="rId4" imgW="914294" imgH="792417" progId="Word.Document.12">
                  <p:link updateAutomatic="1"/>
                </p:oleObj>
              </mc:Choice>
              <mc:Fallback>
                <p:oleObj name="Document" showAsIcon="1" r:id="rId4" imgW="914294" imgH="792417" progId="Word.Document.12">
                  <p:link updateAutomatic="1"/>
                  <p:pic>
                    <p:nvPicPr>
                      <p:cNvPr id="0" name=""/>
                      <p:cNvPicPr/>
                      <p:nvPr/>
                    </p:nvPicPr>
                    <p:blipFill>
                      <a:blip r:embed="rId5"/>
                      <a:stretch>
                        <a:fillRect/>
                      </a:stretch>
                    </p:blipFill>
                    <p:spPr>
                      <a:xfrm>
                        <a:off x="5760720" y="2017235"/>
                        <a:ext cx="914400" cy="792163"/>
                      </a:xfrm>
                      <a:prstGeom prst="rect">
                        <a:avLst/>
                      </a:prstGeom>
                    </p:spPr>
                  </p:pic>
                </p:oleObj>
              </mc:Fallback>
            </mc:AlternateContent>
          </a:graphicData>
        </a:graphic>
      </p:graphicFrame>
      <p:sp>
        <p:nvSpPr>
          <p:cNvPr id="18" name="TextBox 17">
            <a:extLst>
              <a:ext uri="{FF2B5EF4-FFF2-40B4-BE49-F238E27FC236}">
                <a16:creationId xmlns:a16="http://schemas.microsoft.com/office/drawing/2014/main" id="{035EE52F-562C-1B34-52F0-8D00A2CEEFBE}"/>
              </a:ext>
            </a:extLst>
          </p:cNvPr>
          <p:cNvSpPr txBox="1"/>
          <p:nvPr/>
        </p:nvSpPr>
        <p:spPr>
          <a:xfrm>
            <a:off x="8610600" y="374352"/>
            <a:ext cx="2811780" cy="523220"/>
          </a:xfrm>
          <a:prstGeom prst="rect">
            <a:avLst/>
          </a:prstGeom>
          <a:noFill/>
        </p:spPr>
        <p:txBody>
          <a:bodyPr wrap="square" rtlCol="0">
            <a:spAutoFit/>
          </a:bodyPr>
          <a:lstStyle/>
          <a:p>
            <a:r>
              <a:rPr lang="it-IT" sz="2800" b="1" dirty="0">
                <a:latin typeface="Calibri" panose="020F0502020204030204" pitchFamily="34" charset="0"/>
                <a:ea typeface="Calibri" panose="020F0502020204030204" pitchFamily="34" charset="0"/>
                <a:cs typeface="Calibri" panose="020F0502020204030204" pitchFamily="34" charset="0"/>
              </a:rPr>
              <a:t>Exploration</a:t>
            </a:r>
          </a:p>
        </p:txBody>
      </p:sp>
      <p:sp>
        <p:nvSpPr>
          <p:cNvPr id="19" name="TextBox 18">
            <a:extLst>
              <a:ext uri="{FF2B5EF4-FFF2-40B4-BE49-F238E27FC236}">
                <a16:creationId xmlns:a16="http://schemas.microsoft.com/office/drawing/2014/main" id="{FB9B0CB2-8C72-E1D8-477B-611F4BCA89A7}"/>
              </a:ext>
            </a:extLst>
          </p:cNvPr>
          <p:cNvSpPr txBox="1"/>
          <p:nvPr/>
        </p:nvSpPr>
        <p:spPr>
          <a:xfrm>
            <a:off x="8743950" y="897572"/>
            <a:ext cx="1897380" cy="2031325"/>
          </a:xfrm>
          <a:prstGeom prst="rect">
            <a:avLst/>
          </a:prstGeom>
          <a:noFill/>
        </p:spPr>
        <p:txBody>
          <a:bodyPr wrap="square" rtlCol="0">
            <a:spAutoFit/>
          </a:bodyPr>
          <a:lstStyle/>
          <a:p>
            <a:r>
              <a:rPr lang="en-US" dirty="0">
                <a:latin typeface="Calibri" panose="020F0502020204030204" pitchFamily="34" charset="0"/>
                <a:ea typeface="Calibri" panose="020F0502020204030204" pitchFamily="34" charset="0"/>
                <a:cs typeface="Calibri" panose="020F0502020204030204" pitchFamily="34" charset="0"/>
              </a:rPr>
              <a:t>To test Database functionality and data consistency, it was queried with various queries to extract data based on requests.</a:t>
            </a:r>
          </a:p>
          <a:p>
            <a:endParaRPr lang="en-US" dirty="0"/>
          </a:p>
          <a:p>
            <a:r>
              <a:rPr lang="en-US" dirty="0">
                <a:latin typeface="Calibri" panose="020F0502020204030204" pitchFamily="34" charset="0"/>
                <a:ea typeface="Calibri" panose="020F0502020204030204" pitchFamily="34" charset="0"/>
                <a:cs typeface="Calibri" panose="020F0502020204030204" pitchFamily="34" charset="0"/>
              </a:rPr>
              <a:t>Click here:</a:t>
            </a:r>
          </a:p>
          <a:p>
            <a:endParaRPr lang="it-IT" dirty="0"/>
          </a:p>
        </p:txBody>
      </p:sp>
      <p:graphicFrame>
        <p:nvGraphicFramePr>
          <p:cNvPr id="20" name="Object 19">
            <a:extLst>
              <a:ext uri="{FF2B5EF4-FFF2-40B4-BE49-F238E27FC236}">
                <a16:creationId xmlns:a16="http://schemas.microsoft.com/office/drawing/2014/main" id="{FE19579A-9955-2DB6-D728-F0F51C92A240}"/>
              </a:ext>
            </a:extLst>
          </p:cNvPr>
          <p:cNvGraphicFramePr>
            <a:graphicFrameLocks noChangeAspect="1"/>
          </p:cNvGraphicFramePr>
          <p:nvPr>
            <p:extLst>
              <p:ext uri="{D42A27DB-BD31-4B8C-83A1-F6EECF244321}">
                <p14:modId xmlns:p14="http://schemas.microsoft.com/office/powerpoint/2010/main" val="1837394248"/>
              </p:ext>
            </p:extLst>
          </p:nvPr>
        </p:nvGraphicFramePr>
        <p:xfrm>
          <a:off x="9444990" y="2317841"/>
          <a:ext cx="914400" cy="792163"/>
        </p:xfrm>
        <a:graphic>
          <a:graphicData uri="http://schemas.openxmlformats.org/presentationml/2006/ole">
            <mc:AlternateContent xmlns:mc="http://schemas.openxmlformats.org/markup-compatibility/2006">
              <mc:Choice xmlns:v="urn:schemas-microsoft-com:vml" Requires="v">
                <p:oleObj name="Document" showAsIcon="1" r:id="rId6" imgW="914294" imgH="792417" progId="Word.Document.12">
                  <p:link updateAutomatic="1"/>
                </p:oleObj>
              </mc:Choice>
              <mc:Fallback>
                <p:oleObj name="Document" showAsIcon="1" r:id="rId6" imgW="914294" imgH="792417" progId="Word.Document.12">
                  <p:link updateAutomatic="1"/>
                  <p:pic>
                    <p:nvPicPr>
                      <p:cNvPr id="0" name=""/>
                      <p:cNvPicPr/>
                      <p:nvPr/>
                    </p:nvPicPr>
                    <p:blipFill>
                      <a:blip r:embed="rId7"/>
                      <a:stretch>
                        <a:fillRect/>
                      </a:stretch>
                    </p:blipFill>
                    <p:spPr>
                      <a:xfrm>
                        <a:off x="9444990" y="2317841"/>
                        <a:ext cx="914400" cy="792163"/>
                      </a:xfrm>
                      <a:prstGeom prst="rect">
                        <a:avLst/>
                      </a:prstGeom>
                    </p:spPr>
                  </p:pic>
                </p:oleObj>
              </mc:Fallback>
            </mc:AlternateContent>
          </a:graphicData>
        </a:graphic>
      </p:graphicFrame>
    </p:spTree>
    <p:extLst>
      <p:ext uri="{BB962C8B-B14F-4D97-AF65-F5344CB8AC3E}">
        <p14:creationId xmlns:p14="http://schemas.microsoft.com/office/powerpoint/2010/main" val="3517679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9B6BF-413A-8170-1E35-1C54A34ED4BB}"/>
              </a:ext>
            </a:extLst>
          </p:cNvPr>
          <p:cNvSpPr>
            <a:spLocks noGrp="1"/>
          </p:cNvSpPr>
          <p:nvPr>
            <p:ph type="title"/>
          </p:nvPr>
        </p:nvSpPr>
        <p:spPr>
          <a:xfrm>
            <a:off x="359729" y="50481"/>
            <a:ext cx="2913696" cy="541020"/>
          </a:xfrm>
        </p:spPr>
        <p:txBody>
          <a:bodyPr>
            <a:normAutofit fontScale="90000"/>
          </a:bodyPr>
          <a:lstStyle/>
          <a:p>
            <a:r>
              <a:rPr lang="it-IT" dirty="0"/>
              <a:t>Data </a:t>
            </a:r>
            <a:r>
              <a:rPr lang="it-IT" dirty="0" err="1"/>
              <a:t>Preparation</a:t>
            </a:r>
            <a:endParaRPr lang="it-IT" dirty="0"/>
          </a:p>
        </p:txBody>
      </p:sp>
      <p:sp>
        <p:nvSpPr>
          <p:cNvPr id="4" name="Text Placeholder 3">
            <a:extLst>
              <a:ext uri="{FF2B5EF4-FFF2-40B4-BE49-F238E27FC236}">
                <a16:creationId xmlns:a16="http://schemas.microsoft.com/office/drawing/2014/main" id="{7A938DF8-D4B7-C02C-8991-7B66A7741214}"/>
              </a:ext>
            </a:extLst>
          </p:cNvPr>
          <p:cNvSpPr>
            <a:spLocks noGrp="1"/>
          </p:cNvSpPr>
          <p:nvPr>
            <p:ph type="body" sz="half" idx="2"/>
          </p:nvPr>
        </p:nvSpPr>
        <p:spPr>
          <a:xfrm>
            <a:off x="359729" y="514985"/>
            <a:ext cx="2916872" cy="2030095"/>
          </a:xfrm>
        </p:spPr>
        <p:txBody>
          <a:bodyPr>
            <a:normAutofit/>
          </a:bodyPr>
          <a:lstStyle/>
          <a:p>
            <a:r>
              <a:rPr lang="en-US" dirty="0"/>
              <a:t>The first part of ETL was done on the data source, creating views for normalizing the DB and being able to transmit almost ready data to Power Query.</a:t>
            </a:r>
          </a:p>
          <a:p>
            <a:r>
              <a:rPr lang="en-US" dirty="0"/>
              <a:t>Click here:</a:t>
            </a:r>
          </a:p>
          <a:p>
            <a:endParaRPr lang="en-US" dirty="0"/>
          </a:p>
          <a:p>
            <a:endParaRPr lang="it-IT" dirty="0"/>
          </a:p>
        </p:txBody>
      </p:sp>
      <p:graphicFrame>
        <p:nvGraphicFramePr>
          <p:cNvPr id="5" name="Object 4">
            <a:extLst>
              <a:ext uri="{FF2B5EF4-FFF2-40B4-BE49-F238E27FC236}">
                <a16:creationId xmlns:a16="http://schemas.microsoft.com/office/drawing/2014/main" id="{DD25BF96-8063-571B-CF7A-A3CBDDB7B4C3}"/>
              </a:ext>
            </a:extLst>
          </p:cNvPr>
          <p:cNvGraphicFramePr>
            <a:graphicFrameLocks noChangeAspect="1"/>
          </p:cNvGraphicFramePr>
          <p:nvPr>
            <p:extLst>
              <p:ext uri="{D42A27DB-BD31-4B8C-83A1-F6EECF244321}">
                <p14:modId xmlns:p14="http://schemas.microsoft.com/office/powerpoint/2010/main" val="3367228423"/>
              </p:ext>
            </p:extLst>
          </p:nvPr>
        </p:nvGraphicFramePr>
        <p:xfrm>
          <a:off x="1136969" y="2281079"/>
          <a:ext cx="914400" cy="792163"/>
        </p:xfrm>
        <a:graphic>
          <a:graphicData uri="http://schemas.openxmlformats.org/presentationml/2006/ole">
            <mc:AlternateContent xmlns:mc="http://schemas.openxmlformats.org/markup-compatibility/2006">
              <mc:Choice xmlns:v="urn:schemas-microsoft-com:vml" Requires="v">
                <p:oleObj name="Document" showAsIcon="1" r:id="rId2" imgW="914294" imgH="792417" progId="Word.Document.12">
                  <p:link updateAutomatic="1"/>
                </p:oleObj>
              </mc:Choice>
              <mc:Fallback>
                <p:oleObj name="Document" showAsIcon="1" r:id="rId2" imgW="914294" imgH="792417" progId="Word.Document.12">
                  <p:link updateAutomatic="1"/>
                  <p:pic>
                    <p:nvPicPr>
                      <p:cNvPr id="0" name=""/>
                      <p:cNvPicPr/>
                      <p:nvPr/>
                    </p:nvPicPr>
                    <p:blipFill>
                      <a:blip r:embed="rId3"/>
                      <a:stretch>
                        <a:fillRect/>
                      </a:stretch>
                    </p:blipFill>
                    <p:spPr>
                      <a:xfrm>
                        <a:off x="1136969" y="2281079"/>
                        <a:ext cx="914400" cy="792163"/>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A52368F0-BCA3-04CE-87AD-6E80295B546E}"/>
              </a:ext>
            </a:extLst>
          </p:cNvPr>
          <p:cNvPicPr>
            <a:picLocks noChangeAspect="1"/>
          </p:cNvPicPr>
          <p:nvPr/>
        </p:nvPicPr>
        <p:blipFill>
          <a:blip r:embed="rId4"/>
          <a:stretch>
            <a:fillRect/>
          </a:stretch>
        </p:blipFill>
        <p:spPr>
          <a:xfrm>
            <a:off x="4564088" y="126681"/>
            <a:ext cx="6736663" cy="5015072"/>
          </a:xfrm>
          <a:prstGeom prst="rect">
            <a:avLst/>
          </a:prstGeom>
        </p:spPr>
      </p:pic>
      <p:sp>
        <p:nvSpPr>
          <p:cNvPr id="8" name="TextBox 7">
            <a:extLst>
              <a:ext uri="{FF2B5EF4-FFF2-40B4-BE49-F238E27FC236}">
                <a16:creationId xmlns:a16="http://schemas.microsoft.com/office/drawing/2014/main" id="{217BD255-FC77-409A-CE36-31A10B059760}"/>
              </a:ext>
            </a:extLst>
          </p:cNvPr>
          <p:cNvSpPr txBox="1"/>
          <p:nvPr/>
        </p:nvSpPr>
        <p:spPr>
          <a:xfrm>
            <a:off x="359729" y="2809240"/>
            <a:ext cx="2840671" cy="2585323"/>
          </a:xfrm>
          <a:prstGeom prst="rect">
            <a:avLst/>
          </a:prstGeom>
          <a:noFill/>
        </p:spPr>
        <p:txBody>
          <a:bodyPr wrap="square" rtlCol="0">
            <a:spAutoFit/>
          </a:bodyPr>
          <a:lstStyle/>
          <a:p>
            <a:r>
              <a:rPr lang="en-US" dirty="0"/>
              <a:t>In Power Query we complete the last stages of transformation and, subsequently, we create the </a:t>
            </a:r>
            <a:r>
              <a:rPr lang="en-US" dirty="0" err="1"/>
              <a:t>DataModeling</a:t>
            </a:r>
            <a:r>
              <a:rPr lang="en-US" dirty="0"/>
              <a:t> in Power Pivot and, using the views, we create a </a:t>
            </a:r>
            <a:r>
              <a:rPr lang="en-US" dirty="0" err="1"/>
              <a:t>StarSchema</a:t>
            </a:r>
            <a:r>
              <a:rPr lang="en-US" dirty="0"/>
              <a:t>.</a:t>
            </a:r>
          </a:p>
          <a:p>
            <a:endParaRPr lang="en-US" dirty="0"/>
          </a:p>
          <a:p>
            <a:endParaRPr lang="it-IT" dirty="0"/>
          </a:p>
        </p:txBody>
      </p:sp>
      <p:pic>
        <p:nvPicPr>
          <p:cNvPr id="14" name="Picture 13">
            <a:extLst>
              <a:ext uri="{FF2B5EF4-FFF2-40B4-BE49-F238E27FC236}">
                <a16:creationId xmlns:a16="http://schemas.microsoft.com/office/drawing/2014/main" id="{84FFD09A-4D8D-6C9E-941E-0640C1A6367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4729" y="4873496"/>
            <a:ext cx="2503695" cy="1570454"/>
          </a:xfrm>
          <a:prstGeom prst="rect">
            <a:avLst/>
          </a:prstGeom>
        </p:spPr>
      </p:pic>
      <p:sp>
        <p:nvSpPr>
          <p:cNvPr id="15" name="TextBox 14">
            <a:extLst>
              <a:ext uri="{FF2B5EF4-FFF2-40B4-BE49-F238E27FC236}">
                <a16:creationId xmlns:a16="http://schemas.microsoft.com/office/drawing/2014/main" id="{F24F5E74-50B6-CCEE-304E-FB0D782C29B3}"/>
              </a:ext>
            </a:extLst>
          </p:cNvPr>
          <p:cNvSpPr txBox="1"/>
          <p:nvPr/>
        </p:nvSpPr>
        <p:spPr>
          <a:xfrm>
            <a:off x="4678680" y="5288280"/>
            <a:ext cx="6622071" cy="1477328"/>
          </a:xfrm>
          <a:prstGeom prst="rect">
            <a:avLst/>
          </a:prstGeom>
          <a:noFill/>
        </p:spPr>
        <p:txBody>
          <a:bodyPr wrap="square" rtlCol="0">
            <a:spAutoFit/>
          </a:bodyPr>
          <a:lstStyle/>
          <a:p>
            <a:r>
              <a:rPr lang="en-US" dirty="0"/>
              <a:t>A star schema is a multi-dimensional data model used to organize data in a database so that it is easy to understand and analyze. Star schemas can be applied to data warehouses, databases, data marts, and other tools. The star schema design is optimized for querying large data sets.</a:t>
            </a:r>
            <a:endParaRPr lang="it-IT" dirty="0"/>
          </a:p>
        </p:txBody>
      </p:sp>
    </p:spTree>
    <p:extLst>
      <p:ext uri="{BB962C8B-B14F-4D97-AF65-F5344CB8AC3E}">
        <p14:creationId xmlns:p14="http://schemas.microsoft.com/office/powerpoint/2010/main" val="11667864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4D81C-2CB9-306A-DBCF-57D4CCCC9DE2}"/>
              </a:ext>
            </a:extLst>
          </p:cNvPr>
          <p:cNvSpPr>
            <a:spLocks noGrp="1"/>
          </p:cNvSpPr>
          <p:nvPr>
            <p:ph type="title"/>
          </p:nvPr>
        </p:nvSpPr>
        <p:spPr>
          <a:xfrm>
            <a:off x="998220" y="365125"/>
            <a:ext cx="10203180" cy="610235"/>
          </a:xfrm>
        </p:spPr>
        <p:txBody>
          <a:bodyPr>
            <a:normAutofit fontScale="90000"/>
          </a:bodyPr>
          <a:lstStyle/>
          <a:p>
            <a:pPr algn="ctr"/>
            <a:r>
              <a:rPr lang="it-IT" b="1" dirty="0"/>
              <a:t>DASHBOARD</a:t>
            </a:r>
          </a:p>
        </p:txBody>
      </p:sp>
      <p:pic>
        <p:nvPicPr>
          <p:cNvPr id="5" name="Picture 4">
            <a:extLst>
              <a:ext uri="{FF2B5EF4-FFF2-40B4-BE49-F238E27FC236}">
                <a16:creationId xmlns:a16="http://schemas.microsoft.com/office/drawing/2014/main" id="{24702B29-FD22-C53D-589C-D7B38DBC5D10}"/>
              </a:ext>
            </a:extLst>
          </p:cNvPr>
          <p:cNvPicPr>
            <a:picLocks noChangeAspect="1"/>
          </p:cNvPicPr>
          <p:nvPr/>
        </p:nvPicPr>
        <p:blipFill>
          <a:blip r:embed="rId2"/>
          <a:stretch>
            <a:fillRect/>
          </a:stretch>
        </p:blipFill>
        <p:spPr>
          <a:xfrm>
            <a:off x="998220" y="1173283"/>
            <a:ext cx="9612006" cy="5158937"/>
          </a:xfrm>
          <a:prstGeom prst="rect">
            <a:avLst/>
          </a:prstGeom>
        </p:spPr>
      </p:pic>
      <p:graphicFrame>
        <p:nvGraphicFramePr>
          <p:cNvPr id="6" name="Object 5">
            <a:extLst>
              <a:ext uri="{FF2B5EF4-FFF2-40B4-BE49-F238E27FC236}">
                <a16:creationId xmlns:a16="http://schemas.microsoft.com/office/drawing/2014/main" id="{ED7D3674-F66E-F783-28EC-78022C2DBFC0}"/>
              </a:ext>
            </a:extLst>
          </p:cNvPr>
          <p:cNvGraphicFramePr>
            <a:graphicFrameLocks noChangeAspect="1"/>
          </p:cNvGraphicFramePr>
          <p:nvPr>
            <p:extLst>
              <p:ext uri="{D42A27DB-BD31-4B8C-83A1-F6EECF244321}">
                <p14:modId xmlns:p14="http://schemas.microsoft.com/office/powerpoint/2010/main" val="734923471"/>
              </p:ext>
            </p:extLst>
          </p:nvPr>
        </p:nvGraphicFramePr>
        <p:xfrm>
          <a:off x="10744200" y="4869973"/>
          <a:ext cx="914400" cy="792163"/>
        </p:xfrm>
        <a:graphic>
          <a:graphicData uri="http://schemas.openxmlformats.org/presentationml/2006/ole">
            <mc:AlternateContent xmlns:mc="http://schemas.openxmlformats.org/markup-compatibility/2006">
              <mc:Choice xmlns:v="urn:schemas-microsoft-com:vml" Requires="v">
                <p:oleObj name="Worksheet" showAsIcon="1" r:id="rId3" imgW="914294" imgH="792417" progId="Excel.Sheet.12">
                  <p:embed/>
                </p:oleObj>
              </mc:Choice>
              <mc:Fallback>
                <p:oleObj name="Worksheet" showAsIcon="1" r:id="rId3" imgW="914294" imgH="792417" progId="Excel.Sheet.12">
                  <p:embed/>
                  <p:pic>
                    <p:nvPicPr>
                      <p:cNvPr id="0" name=""/>
                      <p:cNvPicPr/>
                      <p:nvPr/>
                    </p:nvPicPr>
                    <p:blipFill>
                      <a:blip r:embed="rId4"/>
                      <a:stretch>
                        <a:fillRect/>
                      </a:stretch>
                    </p:blipFill>
                    <p:spPr>
                      <a:xfrm>
                        <a:off x="10744200" y="4869973"/>
                        <a:ext cx="914400" cy="792163"/>
                      </a:xfrm>
                      <a:prstGeom prst="rect">
                        <a:avLst/>
                      </a:prstGeom>
                    </p:spPr>
                  </p:pic>
                </p:oleObj>
              </mc:Fallback>
            </mc:AlternateContent>
          </a:graphicData>
        </a:graphic>
      </p:graphicFrame>
    </p:spTree>
    <p:extLst>
      <p:ext uri="{BB962C8B-B14F-4D97-AF65-F5344CB8AC3E}">
        <p14:creationId xmlns:p14="http://schemas.microsoft.com/office/powerpoint/2010/main" val="1170737599"/>
      </p:ext>
    </p:extLst>
  </p:cSld>
  <p:clrMapOvr>
    <a:masterClrMapping/>
  </p:clrMapOvr>
</p:sld>
</file>

<file path=ppt/theme/theme1.xml><?xml version="1.0" encoding="utf-8"?>
<a:theme xmlns:a="http://schemas.openxmlformats.org/drawingml/2006/main" name="National Wildlife Day by Slidesgo">
  <a:themeElements>
    <a:clrScheme name="Simple Light">
      <a:dk1>
        <a:srgbClr val="42443F"/>
      </a:dk1>
      <a:lt1>
        <a:srgbClr val="9BB786"/>
      </a:lt1>
      <a:dk2>
        <a:srgbClr val="B5C999"/>
      </a:dk2>
      <a:lt2>
        <a:srgbClr val="8A9B70"/>
      </a:lt2>
      <a:accent1>
        <a:srgbClr val="8C6646"/>
      </a:accent1>
      <a:accent2>
        <a:srgbClr val="C6905C"/>
      </a:accent2>
      <a:accent3>
        <a:srgbClr val="EFA365"/>
      </a:accent3>
      <a:accent4>
        <a:srgbClr val="F9C19B"/>
      </a:accent4>
      <a:accent5>
        <a:srgbClr val="C4B8A1"/>
      </a:accent5>
      <a:accent6>
        <a:srgbClr val="FFFFFF"/>
      </a:accent6>
      <a:hlink>
        <a:srgbClr val="42443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1_Vertebrate and invertebrate animals by Slidesgo">
  <a:themeElements>
    <a:clrScheme name="Simple Light">
      <a:dk1>
        <a:srgbClr val="333333"/>
      </a:dk1>
      <a:lt1>
        <a:srgbClr val="FCF9EB"/>
      </a:lt1>
      <a:dk2>
        <a:srgbClr val="588031"/>
      </a:dk2>
      <a:lt2>
        <a:srgbClr val="CAA484"/>
      </a:lt2>
      <a:accent1>
        <a:srgbClr val="DA5E9D"/>
      </a:accent1>
      <a:accent2>
        <a:srgbClr val="5C8AD8"/>
      </a:accent2>
      <a:accent3>
        <a:srgbClr val="4E5E2D"/>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4_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National Wildlife Day by Slidesgo">
  <a:themeElements>
    <a:clrScheme name="Simple Light">
      <a:dk1>
        <a:srgbClr val="42443F"/>
      </a:dk1>
      <a:lt1>
        <a:srgbClr val="9BB786"/>
      </a:lt1>
      <a:dk2>
        <a:srgbClr val="B5C999"/>
      </a:dk2>
      <a:lt2>
        <a:srgbClr val="8A9B70"/>
      </a:lt2>
      <a:accent1>
        <a:srgbClr val="8C6646"/>
      </a:accent1>
      <a:accent2>
        <a:srgbClr val="C6905C"/>
      </a:accent2>
      <a:accent3>
        <a:srgbClr val="EFA365"/>
      </a:accent3>
      <a:accent4>
        <a:srgbClr val="F9C19B"/>
      </a:accent4>
      <a:accent5>
        <a:srgbClr val="C4B8A1"/>
      </a:accent5>
      <a:accent6>
        <a:srgbClr val="FFFFFF"/>
      </a:accent6>
      <a:hlink>
        <a:srgbClr val="42443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Aquaculture Company Profile by Slidesgo">
  <a:themeElements>
    <a:clrScheme name="Simple Light">
      <a:dk1>
        <a:srgbClr val="000000"/>
      </a:dk1>
      <a:lt1>
        <a:srgbClr val="FFFFFF"/>
      </a:lt1>
      <a:dk2>
        <a:srgbClr val="000000"/>
      </a:dk2>
      <a:lt2>
        <a:srgbClr val="EEEEEE"/>
      </a:lt2>
      <a:accent1>
        <a:srgbClr val="9CDECF"/>
      </a:accent1>
      <a:accent2>
        <a:srgbClr val="0B5394"/>
      </a:accent2>
      <a:accent3>
        <a:srgbClr val="F8FAFB"/>
      </a:accent3>
      <a:accent4>
        <a:srgbClr val="D5F0EE"/>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2_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Vertebrate and invertebrate animals by Slidesgo">
  <a:themeElements>
    <a:clrScheme name="Simple Light">
      <a:dk1>
        <a:srgbClr val="333333"/>
      </a:dk1>
      <a:lt1>
        <a:srgbClr val="FCF9EB"/>
      </a:lt1>
      <a:dk2>
        <a:srgbClr val="588031"/>
      </a:dk2>
      <a:lt2>
        <a:srgbClr val="CAA484"/>
      </a:lt2>
      <a:accent1>
        <a:srgbClr val="DA5E9D"/>
      </a:accent1>
      <a:accent2>
        <a:srgbClr val="5C8AD8"/>
      </a:accent2>
      <a:accent3>
        <a:srgbClr val="4E5E2D"/>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1_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The Food Chain by Slidesgo">
  <a:themeElements>
    <a:clrScheme name="Simple Light">
      <a:dk1>
        <a:srgbClr val="30393B"/>
      </a:dk1>
      <a:lt1>
        <a:srgbClr val="FFFFFF"/>
      </a:lt1>
      <a:dk2>
        <a:srgbClr val="D3ECEE"/>
      </a:dk2>
      <a:lt2>
        <a:srgbClr val="315742"/>
      </a:lt2>
      <a:accent1>
        <a:srgbClr val="7C9160"/>
      </a:accent1>
      <a:accent2>
        <a:srgbClr val="9DB281"/>
      </a:accent2>
      <a:accent3>
        <a:srgbClr val="8D9192"/>
      </a:accent3>
      <a:accent4>
        <a:srgbClr val="E6E7E8"/>
      </a:accent4>
      <a:accent5>
        <a:srgbClr val="7C471D"/>
      </a:accent5>
      <a:accent6>
        <a:srgbClr val="B1681D"/>
      </a:accent6>
      <a:hlink>
        <a:srgbClr val="30393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3_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National Wildlife Day by Slidesgo</Template>
  <TotalTime>150</TotalTime>
  <Words>655</Words>
  <Application>Microsoft Office PowerPoint</Application>
  <PresentationFormat>Widescreen</PresentationFormat>
  <Paragraphs>45</Paragraphs>
  <Slides>9</Slides>
  <Notes>0</Notes>
  <HiddenSlides>0</HiddenSlides>
  <MMClips>0</MMClips>
  <ScaleCrop>false</ScaleCrop>
  <HeadingPairs>
    <vt:vector size="10" baseType="variant">
      <vt:variant>
        <vt:lpstr>Fonts Used</vt:lpstr>
      </vt:variant>
      <vt:variant>
        <vt:i4>20</vt:i4>
      </vt:variant>
      <vt:variant>
        <vt:lpstr>Theme</vt:lpstr>
      </vt:variant>
      <vt:variant>
        <vt:i4>11</vt:i4>
      </vt:variant>
      <vt:variant>
        <vt:lpstr>Links</vt:lpstr>
      </vt:variant>
      <vt:variant>
        <vt:i4>3</vt:i4>
      </vt:variant>
      <vt:variant>
        <vt:lpstr>Embedded OLE Servers</vt:lpstr>
      </vt:variant>
      <vt:variant>
        <vt:i4>1</vt:i4>
      </vt:variant>
      <vt:variant>
        <vt:lpstr>Slide Titles</vt:lpstr>
      </vt:variant>
      <vt:variant>
        <vt:i4>9</vt:i4>
      </vt:variant>
    </vt:vector>
  </HeadingPairs>
  <TitlesOfParts>
    <vt:vector size="44" baseType="lpstr">
      <vt:lpstr>Albert Sans</vt:lpstr>
      <vt:lpstr>Anek Malayalam</vt:lpstr>
      <vt:lpstr>Anek Malayalam ExtraBold</vt:lpstr>
      <vt:lpstr>Archivo</vt:lpstr>
      <vt:lpstr>Arial</vt:lpstr>
      <vt:lpstr>Assistant</vt:lpstr>
      <vt:lpstr>Bebas Neue</vt:lpstr>
      <vt:lpstr>Bowlby One</vt:lpstr>
      <vt:lpstr>Calibri</vt:lpstr>
      <vt:lpstr>Didact Gothic</vt:lpstr>
      <vt:lpstr>DM Sans</vt:lpstr>
      <vt:lpstr>Montserrat</vt:lpstr>
      <vt:lpstr>Open Sans</vt:lpstr>
      <vt:lpstr>Permanent Marker</vt:lpstr>
      <vt:lpstr>Prata</vt:lpstr>
      <vt:lpstr>Proxima Nova</vt:lpstr>
      <vt:lpstr>Proxima Nova Semibold</vt:lpstr>
      <vt:lpstr>Roboto Condensed Light</vt:lpstr>
      <vt:lpstr>Trebuchet MS</vt:lpstr>
      <vt:lpstr>Work Sans</vt:lpstr>
      <vt:lpstr>National Wildlife Day by Slidesgo</vt:lpstr>
      <vt:lpstr>Slidesgo Final Pages</vt:lpstr>
      <vt:lpstr>1_National Wildlife Day by Slidesgo</vt:lpstr>
      <vt:lpstr>Aquaculture Company Profile by Slidesgo</vt:lpstr>
      <vt:lpstr>2_Slidesgo Final Pages</vt:lpstr>
      <vt:lpstr>Vertebrate and invertebrate animals by Slidesgo</vt:lpstr>
      <vt:lpstr>1_Slidesgo Final Pages</vt:lpstr>
      <vt:lpstr>The Food Chain by Slidesgo</vt:lpstr>
      <vt:lpstr>3_Slidesgo Final Pages</vt:lpstr>
      <vt:lpstr>1_Vertebrate and invertebrate animals by Slidesgo</vt:lpstr>
      <vt:lpstr>4_Slidesgo Final Pages</vt:lpstr>
      <vt:lpstr>C:\Users\User\Desktop\CreateDatabase.docx</vt:lpstr>
      <vt:lpstr>C:\Users\User\Desktop\QueriesTest.docx</vt:lpstr>
      <vt:lpstr>C:\Users\User\Desktop\ViewForETL.docx</vt:lpstr>
      <vt:lpstr>Microsoft Excel Worksheet</vt:lpstr>
      <vt:lpstr>PowerPoint Presentation</vt:lpstr>
      <vt:lpstr>Case Study</vt:lpstr>
      <vt:lpstr>What tools did we use?</vt:lpstr>
      <vt:lpstr>E-R Model</vt:lpstr>
      <vt:lpstr>LOGICAL Model</vt:lpstr>
      <vt:lpstr>Difference between E-R  and Logical model</vt:lpstr>
      <vt:lpstr>Data creation</vt:lpstr>
      <vt:lpstr>Data Preparation</vt:lpstr>
      <vt:lpstr>DASHBOARD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PROJECT &amp; ETL PROCESS</dc:title>
  <dc:creator>Federico Maugeri</dc:creator>
  <cp:lastModifiedBy>Federico Maugeri</cp:lastModifiedBy>
  <cp:revision>4</cp:revision>
  <dcterms:created xsi:type="dcterms:W3CDTF">2023-08-06T13:54:19Z</dcterms:created>
  <dcterms:modified xsi:type="dcterms:W3CDTF">2023-08-06T16:24:46Z</dcterms:modified>
</cp:coreProperties>
</file>

<file path=docProps/thumbnail.jpeg>
</file>